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8f60042b59e485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6041de33d2e49fb"/>
  </p:sldMasterIdLst>
  <p:sldIdLst>
    <p:sldId xmlns:r="http://schemas.openxmlformats.org/officeDocument/2006/relationships" id="256" r:id="Rec35d0dfd8f547ec"/>
    <p:sldId xmlns:r="http://schemas.openxmlformats.org/officeDocument/2006/relationships" id="257" r:id="R34c654f1f159426c"/>
    <p:sldId xmlns:r="http://schemas.openxmlformats.org/officeDocument/2006/relationships" id="258" r:id="R3e27d77ae93f4260"/>
    <p:sldId xmlns:r="http://schemas.openxmlformats.org/officeDocument/2006/relationships" id="259" r:id="Rdd58f7f9362c4488"/>
    <p:sldId xmlns:r="http://schemas.openxmlformats.org/officeDocument/2006/relationships" id="260" r:id="R00a934b0131c4a16"/>
    <p:sldId xmlns:r="http://schemas.openxmlformats.org/officeDocument/2006/relationships" id="261" r:id="Rec2bb6562acf451b"/>
    <p:sldId xmlns:r="http://schemas.openxmlformats.org/officeDocument/2006/relationships" id="262" r:id="R0b4438bcc8d84fc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6041de33d2e49fb" /><Relationship Type="http://schemas.openxmlformats.org/officeDocument/2006/relationships/slide" Target="/ppt/slides/slide1.xml" Id="Rec35d0dfd8f547ec" /><Relationship Type="http://schemas.openxmlformats.org/officeDocument/2006/relationships/slide" Target="/ppt/slides/slide2.xml" Id="R34c654f1f159426c" /><Relationship Type="http://schemas.openxmlformats.org/officeDocument/2006/relationships/slide" Target="/ppt/slides/slide3.xml" Id="R3e27d77ae93f4260" /><Relationship Type="http://schemas.openxmlformats.org/officeDocument/2006/relationships/slide" Target="/ppt/slides/slide4.xml" Id="Rdd58f7f9362c4488" /><Relationship Type="http://schemas.openxmlformats.org/officeDocument/2006/relationships/slide" Target="/ppt/slides/slide5.xml" Id="R00a934b0131c4a16" /><Relationship Type="http://schemas.openxmlformats.org/officeDocument/2006/relationships/slide" Target="/ppt/slides/slide6.xml" Id="Rec2bb6562acf451b" /><Relationship Type="http://schemas.openxmlformats.org/officeDocument/2006/relationships/slide" Target="/ppt/slides/slide7.xml" Id="R0b4438bcc8d84fc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5d770b1c7724af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dd06aee64d0433e" /><Relationship Type="http://schemas.openxmlformats.org/officeDocument/2006/relationships/theme" Target="/ppt/slideMasters/theme/theme1.xml" Id="Re88f9cf5fe854d4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dd06aee64d0433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402e002ddaf497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595ae750d51430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9bccc127b3e400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c6135190adf443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3f403f22a974b4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0a1c1dbb02648b9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42ec1bcb72f488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ODDE EIENDOM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ODDE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ODDE EIENDOM AS ble etablert [år] og holder til i Evje.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ODDE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ODDE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ODDE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1 105 170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839 661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483 360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4 584 397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7 387 811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ODDE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EVJEMOEN NÆRINGSPARK HOLDING AS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ODDE SAGBRUK AS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ODDE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General Holms veg 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4735 Evje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918 192 913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ODDE EIENDOM AS</a:t>
            </a:r>
          </a:p>
        </p:txBody>
      </p:sp>
    </p:spTree>
  </p:cSld>
  <p:clrMapOvr>
    <a:masterClrMapping xmlns:a="http://schemas.openxmlformats.org/drawingml/2006/main"/>
  </p:clrMapOvr>
</p:sld>
</file>