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8141a050ec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60d5588fa4c93"/>
  </p:sldMasterIdLst>
  <p:sldIdLst>
    <p:sldId xmlns:r="http://schemas.openxmlformats.org/officeDocument/2006/relationships" id="256" r:id="R83fcf4444ac34250"/>
    <p:sldId xmlns:r="http://schemas.openxmlformats.org/officeDocument/2006/relationships" id="257" r:id="R4775adf8cf034821"/>
    <p:sldId xmlns:r="http://schemas.openxmlformats.org/officeDocument/2006/relationships" id="258" r:id="R1319de15652c417e"/>
    <p:sldId xmlns:r="http://schemas.openxmlformats.org/officeDocument/2006/relationships" id="259" r:id="Rfd3a791f9f56427a"/>
    <p:sldId xmlns:r="http://schemas.openxmlformats.org/officeDocument/2006/relationships" id="260" r:id="R255137acd9064f29"/>
    <p:sldId xmlns:r="http://schemas.openxmlformats.org/officeDocument/2006/relationships" id="261" r:id="R9819666ea6ce4463"/>
    <p:sldId xmlns:r="http://schemas.openxmlformats.org/officeDocument/2006/relationships" id="262" r:id="Rb2268fbd2390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60d5588fa4c93" /><Relationship Type="http://schemas.openxmlformats.org/officeDocument/2006/relationships/slide" Target="/ppt/slides/slide1.xml" Id="R83fcf4444ac34250" /><Relationship Type="http://schemas.openxmlformats.org/officeDocument/2006/relationships/slide" Target="/ppt/slides/slide2.xml" Id="R4775adf8cf034821" /><Relationship Type="http://schemas.openxmlformats.org/officeDocument/2006/relationships/slide" Target="/ppt/slides/slide3.xml" Id="R1319de15652c417e" /><Relationship Type="http://schemas.openxmlformats.org/officeDocument/2006/relationships/slide" Target="/ppt/slides/slide4.xml" Id="Rfd3a791f9f56427a" /><Relationship Type="http://schemas.openxmlformats.org/officeDocument/2006/relationships/slide" Target="/ppt/slides/slide5.xml" Id="R255137acd9064f29" /><Relationship Type="http://schemas.openxmlformats.org/officeDocument/2006/relationships/slide" Target="/ppt/slides/slide6.xml" Id="R9819666ea6ce4463" /><Relationship Type="http://schemas.openxmlformats.org/officeDocument/2006/relationships/slide" Target="/ppt/slides/slide7.xml" Id="Rb2268fbd2390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bdd8b8298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0f00a6424f8e" /><Relationship Type="http://schemas.openxmlformats.org/officeDocument/2006/relationships/theme" Target="/ppt/slideMasters/theme/theme1.xml" Id="R6ebef61a79cd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90f00a642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87aca9d92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cc41d7a55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b1ddd711b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64cbdf94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89c180a47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917c3b782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30f318bb5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 Invest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 Invest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6 940 529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ASBJØRN INGE  –  90,4 %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RANDI JOHANNE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