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5168d17ba444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b6eef650e54bfa"/>
  </p:sldMasterIdLst>
  <p:sldIdLst>
    <p:sldId xmlns:r="http://schemas.openxmlformats.org/officeDocument/2006/relationships" id="256" r:id="Rf607f022df904141"/>
    <p:sldId xmlns:r="http://schemas.openxmlformats.org/officeDocument/2006/relationships" id="257" r:id="R514411a2a48f43b2"/>
    <p:sldId xmlns:r="http://schemas.openxmlformats.org/officeDocument/2006/relationships" id="258" r:id="R8ca9ab541b6042ac"/>
    <p:sldId xmlns:r="http://schemas.openxmlformats.org/officeDocument/2006/relationships" id="259" r:id="R86329dae12bf42bd"/>
    <p:sldId xmlns:r="http://schemas.openxmlformats.org/officeDocument/2006/relationships" id="260" r:id="R921fb004a9194576"/>
    <p:sldId xmlns:r="http://schemas.openxmlformats.org/officeDocument/2006/relationships" id="261" r:id="R990b97e3b9814506"/>
    <p:sldId xmlns:r="http://schemas.openxmlformats.org/officeDocument/2006/relationships" id="262" r:id="Rc6331d127dea4c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6eef650e54bfa" /><Relationship Type="http://schemas.openxmlformats.org/officeDocument/2006/relationships/slide" Target="/ppt/slides/slide1.xml" Id="Rf607f022df904141" /><Relationship Type="http://schemas.openxmlformats.org/officeDocument/2006/relationships/slide" Target="/ppt/slides/slide2.xml" Id="R514411a2a48f43b2" /><Relationship Type="http://schemas.openxmlformats.org/officeDocument/2006/relationships/slide" Target="/ppt/slides/slide3.xml" Id="R8ca9ab541b6042ac" /><Relationship Type="http://schemas.openxmlformats.org/officeDocument/2006/relationships/slide" Target="/ppt/slides/slide4.xml" Id="R86329dae12bf42bd" /><Relationship Type="http://schemas.openxmlformats.org/officeDocument/2006/relationships/slide" Target="/ppt/slides/slide5.xml" Id="R921fb004a9194576" /><Relationship Type="http://schemas.openxmlformats.org/officeDocument/2006/relationships/slide" Target="/ppt/slides/slide6.xml" Id="R990b97e3b9814506" /><Relationship Type="http://schemas.openxmlformats.org/officeDocument/2006/relationships/slide" Target="/ppt/slides/slide7.xml" Id="Rc6331d127dea4c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8be467fbb4a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f6217134e4ceb" /><Relationship Type="http://schemas.openxmlformats.org/officeDocument/2006/relationships/theme" Target="/ppt/slideMasters/theme/theme1.xml" Id="R92f50111faa742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bf6217134e4c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9ad433a714b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9771d0f9642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a7db6ec8242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c937b930d43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9d22236e44d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7d1cdb8ad48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cbb3c149945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VANADIS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VANADIS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−218 275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445 357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31 376 905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45 966 782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SÆVAREID 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918 199 640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VANADIS HOLDING AS</a:t>
            </a:r>
          </a:p>
        </p:txBody>
      </p:sp>
    </p:spTree>
  </p:cSld>
  <p:clrMapOvr>
    <a:masterClrMapping xmlns:a="http://schemas.openxmlformats.org/drawingml/2006/main"/>
  </p:clrMapOvr>
</p:sld>
</file>