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83d4c1d160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cfbbe320404b57"/>
  </p:sldMasterIdLst>
  <p:sldIdLst>
    <p:sldId xmlns:r="http://schemas.openxmlformats.org/officeDocument/2006/relationships" id="256" r:id="R532f954d66f74b90"/>
    <p:sldId xmlns:r="http://schemas.openxmlformats.org/officeDocument/2006/relationships" id="257" r:id="Rb1ece3b5a39241c1"/>
    <p:sldId xmlns:r="http://schemas.openxmlformats.org/officeDocument/2006/relationships" id="258" r:id="Rfc383066f966426c"/>
    <p:sldId xmlns:r="http://schemas.openxmlformats.org/officeDocument/2006/relationships" id="259" r:id="R28a2c89606db49e7"/>
    <p:sldId xmlns:r="http://schemas.openxmlformats.org/officeDocument/2006/relationships" id="260" r:id="R4c0e7406090d4861"/>
    <p:sldId xmlns:r="http://schemas.openxmlformats.org/officeDocument/2006/relationships" id="261" r:id="R83ed888749ed47b9"/>
    <p:sldId xmlns:r="http://schemas.openxmlformats.org/officeDocument/2006/relationships" id="262" r:id="R747e5d82094a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fbbe320404b57" /><Relationship Type="http://schemas.openxmlformats.org/officeDocument/2006/relationships/slide" Target="/ppt/slides/slide1.xml" Id="R532f954d66f74b90" /><Relationship Type="http://schemas.openxmlformats.org/officeDocument/2006/relationships/slide" Target="/ppt/slides/slide2.xml" Id="Rb1ece3b5a39241c1" /><Relationship Type="http://schemas.openxmlformats.org/officeDocument/2006/relationships/slide" Target="/ppt/slides/slide3.xml" Id="Rfc383066f966426c" /><Relationship Type="http://schemas.openxmlformats.org/officeDocument/2006/relationships/slide" Target="/ppt/slides/slide4.xml" Id="R28a2c89606db49e7" /><Relationship Type="http://schemas.openxmlformats.org/officeDocument/2006/relationships/slide" Target="/ppt/slides/slide5.xml" Id="R4c0e7406090d4861" /><Relationship Type="http://schemas.openxmlformats.org/officeDocument/2006/relationships/slide" Target="/ppt/slides/slide6.xml" Id="R83ed888749ed47b9" /><Relationship Type="http://schemas.openxmlformats.org/officeDocument/2006/relationships/slide" Target="/ppt/slides/slide7.xml" Id="R747e5d82094a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ed03d457f46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c2872917547bf" /><Relationship Type="http://schemas.openxmlformats.org/officeDocument/2006/relationships/theme" Target="/ppt/slideMasters/theme/theme1.xml" Id="Rfccc20f969d1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c28729175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ce9379a73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0c6d6bfe240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5cccf9af8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621330f12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6f7031f3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24b03ccf747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87b432fa847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TRIANGELEN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TRIANGELEN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TRIANGELEN AS ble etablert [år] og holder til i Burfjord.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TRIANGELEN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TRIANGELEN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TRIANGELEN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−1 742 494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5 254 817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11 964 230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TRIANGELEN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BELDO LARS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LENA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TRIANGELEN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Kvænangsveien 4876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9161 Burfjord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44 96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larshelge@br-andersen.no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918 222 251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TRIANGELEN AS</a:t>
            </a:r>
          </a:p>
        </p:txBody>
      </p:sp>
    </p:spTree>
  </p:cSld>
  <p:clrMapOvr>
    <a:masterClrMapping xmlns:a="http://schemas.openxmlformats.org/drawingml/2006/main"/>
  </p:clrMapOvr>
</p:sld>
</file>