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e65d4a97f048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c4f84e4a2e49aa"/>
  </p:sldMasterIdLst>
  <p:sldIdLst>
    <p:sldId xmlns:r="http://schemas.openxmlformats.org/officeDocument/2006/relationships" id="256" r:id="R42d474e0464a4ad6"/>
    <p:sldId xmlns:r="http://schemas.openxmlformats.org/officeDocument/2006/relationships" id="257" r:id="R145658f6b5f4469b"/>
    <p:sldId xmlns:r="http://schemas.openxmlformats.org/officeDocument/2006/relationships" id="258" r:id="R6809d7050da94b38"/>
    <p:sldId xmlns:r="http://schemas.openxmlformats.org/officeDocument/2006/relationships" id="259" r:id="Rde6052b2810d478a"/>
    <p:sldId xmlns:r="http://schemas.openxmlformats.org/officeDocument/2006/relationships" id="260" r:id="R684972bb6c0c4c5b"/>
    <p:sldId xmlns:r="http://schemas.openxmlformats.org/officeDocument/2006/relationships" id="261" r:id="R6fb7a6d161234b00"/>
    <p:sldId xmlns:r="http://schemas.openxmlformats.org/officeDocument/2006/relationships" id="262" r:id="R804e256d828444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4f84e4a2e49aa" /><Relationship Type="http://schemas.openxmlformats.org/officeDocument/2006/relationships/slide" Target="/ppt/slides/slide1.xml" Id="R42d474e0464a4ad6" /><Relationship Type="http://schemas.openxmlformats.org/officeDocument/2006/relationships/slide" Target="/ppt/slides/slide2.xml" Id="R145658f6b5f4469b" /><Relationship Type="http://schemas.openxmlformats.org/officeDocument/2006/relationships/slide" Target="/ppt/slides/slide3.xml" Id="R6809d7050da94b38" /><Relationship Type="http://schemas.openxmlformats.org/officeDocument/2006/relationships/slide" Target="/ppt/slides/slide4.xml" Id="Rde6052b2810d478a" /><Relationship Type="http://schemas.openxmlformats.org/officeDocument/2006/relationships/slide" Target="/ppt/slides/slide5.xml" Id="R684972bb6c0c4c5b" /><Relationship Type="http://schemas.openxmlformats.org/officeDocument/2006/relationships/slide" Target="/ppt/slides/slide6.xml" Id="R6fb7a6d161234b00" /><Relationship Type="http://schemas.openxmlformats.org/officeDocument/2006/relationships/slide" Target="/ppt/slides/slide7.xml" Id="R804e256d828444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2310b4b7ad46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b048135f043bb" /><Relationship Type="http://schemas.openxmlformats.org/officeDocument/2006/relationships/theme" Target="/ppt/slideMasters/theme/theme1.xml" Id="R0d824ff2a9a040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8b048135f043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9a0c322e649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b56ab8e7b41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a8bb59b464b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15a0c3fed49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b6fb2603c4f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62794e74e49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1d72e776748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NH BILSENTER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 BILSENTER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72 083 957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300 471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5 842 694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9 380 119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HEGGEM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Raumavegen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918 264 795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