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991a8a4b2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7ca35e5da4660"/>
  </p:sldMasterIdLst>
  <p:sldIdLst>
    <p:sldId xmlns:r="http://schemas.openxmlformats.org/officeDocument/2006/relationships" id="256" r:id="Rd35fd868a8f3402c"/>
    <p:sldId xmlns:r="http://schemas.openxmlformats.org/officeDocument/2006/relationships" id="257" r:id="Rf625388569e24efd"/>
    <p:sldId xmlns:r="http://schemas.openxmlformats.org/officeDocument/2006/relationships" id="258" r:id="R2505eeb0cbf94e9e"/>
    <p:sldId xmlns:r="http://schemas.openxmlformats.org/officeDocument/2006/relationships" id="259" r:id="R21433738dc2741e6"/>
    <p:sldId xmlns:r="http://schemas.openxmlformats.org/officeDocument/2006/relationships" id="260" r:id="Re65c80fe85f14e84"/>
    <p:sldId xmlns:r="http://schemas.openxmlformats.org/officeDocument/2006/relationships" id="261" r:id="Ra1283c7377a9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7ca35e5da4660" /><Relationship Type="http://schemas.openxmlformats.org/officeDocument/2006/relationships/slide" Target="/ppt/slides/slide1.xml" Id="Rd35fd868a8f3402c" /><Relationship Type="http://schemas.openxmlformats.org/officeDocument/2006/relationships/slide" Target="/ppt/slides/slide2.xml" Id="Rf625388569e24efd" /><Relationship Type="http://schemas.openxmlformats.org/officeDocument/2006/relationships/slide" Target="/ppt/slides/slide3.xml" Id="R2505eeb0cbf94e9e" /><Relationship Type="http://schemas.openxmlformats.org/officeDocument/2006/relationships/slide" Target="/ppt/slides/slide4.xml" Id="R21433738dc2741e6" /><Relationship Type="http://schemas.openxmlformats.org/officeDocument/2006/relationships/slide" Target="/ppt/slides/slide5.xml" Id="Re65c80fe85f14e84" /><Relationship Type="http://schemas.openxmlformats.org/officeDocument/2006/relationships/slide" Target="/ppt/slides/slide6.xml" Id="Ra1283c7377a9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7993e6b79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f6a570af4282" /><Relationship Type="http://schemas.openxmlformats.org/officeDocument/2006/relationships/theme" Target="/ppt/slideMasters/theme/theme1.xml" Id="R0c78624e43b647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5f6a570af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3576388fd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157d96abb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87ed54986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4db9df7ae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9171c699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0d4f224e4b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ARKOBYGG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918 269 533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