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42190c5bbb47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9686da7db04202"/>
  </p:sldMasterIdLst>
  <p:sldIdLst>
    <p:sldId xmlns:r="http://schemas.openxmlformats.org/officeDocument/2006/relationships" id="256" r:id="R1d13ff7d18c74709"/>
    <p:sldId xmlns:r="http://schemas.openxmlformats.org/officeDocument/2006/relationships" id="257" r:id="R167571fbdf7d4c60"/>
    <p:sldId xmlns:r="http://schemas.openxmlformats.org/officeDocument/2006/relationships" id="258" r:id="R3c74e1d5f3a646c1"/>
    <p:sldId xmlns:r="http://schemas.openxmlformats.org/officeDocument/2006/relationships" id="259" r:id="Rd5bb21a522c64e1b"/>
    <p:sldId xmlns:r="http://schemas.openxmlformats.org/officeDocument/2006/relationships" id="260" r:id="Ref26882995ff44de"/>
    <p:sldId xmlns:r="http://schemas.openxmlformats.org/officeDocument/2006/relationships" id="261" r:id="Rae912c927cec42c9"/>
    <p:sldId xmlns:r="http://schemas.openxmlformats.org/officeDocument/2006/relationships" id="262" r:id="Rb86c8090eaf74d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9686da7db04202" /><Relationship Type="http://schemas.openxmlformats.org/officeDocument/2006/relationships/slide" Target="/ppt/slides/slide1.xml" Id="R1d13ff7d18c74709" /><Relationship Type="http://schemas.openxmlformats.org/officeDocument/2006/relationships/slide" Target="/ppt/slides/slide2.xml" Id="R167571fbdf7d4c60" /><Relationship Type="http://schemas.openxmlformats.org/officeDocument/2006/relationships/slide" Target="/ppt/slides/slide3.xml" Id="R3c74e1d5f3a646c1" /><Relationship Type="http://schemas.openxmlformats.org/officeDocument/2006/relationships/slide" Target="/ppt/slides/slide4.xml" Id="Rd5bb21a522c64e1b" /><Relationship Type="http://schemas.openxmlformats.org/officeDocument/2006/relationships/slide" Target="/ppt/slides/slide5.xml" Id="Ref26882995ff44de" /><Relationship Type="http://schemas.openxmlformats.org/officeDocument/2006/relationships/slide" Target="/ppt/slides/slide6.xml" Id="Rae912c927cec42c9" /><Relationship Type="http://schemas.openxmlformats.org/officeDocument/2006/relationships/slide" Target="/ppt/slides/slide7.xml" Id="Rb86c8090eaf74d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bffa480ce54c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75d0c0de4425c" /><Relationship Type="http://schemas.openxmlformats.org/officeDocument/2006/relationships/theme" Target="/ppt/slideMasters/theme/theme1.xml" Id="R284780e2d07f47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175d0c0de442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0c8348bc74a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52ce5d9ef4a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2d7f7b3934a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7b33750ef4b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e4802c6bc42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8b2b9111446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d544e440848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ARKOBYGG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ARKOBYGG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ARKOBYGG AS ble etablert [år] og holder til i Valestrandsfossen.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ARKOBYGG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ARKOBYGG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ARKOBYGG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146 358 175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762 480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666 799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2 916 695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36 033 412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ARKOBYGG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ARKOCONSULT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ARKOBYGG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Hamrenesvegen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5281 Valestrandsfossen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918 269 533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ARKOBYGG AS</a:t>
            </a:r>
          </a:p>
        </p:txBody>
      </p:sp>
    </p:spTree>
  </p:cSld>
  <p:clrMapOvr>
    <a:masterClrMapping xmlns:a="http://schemas.openxmlformats.org/drawingml/2006/main"/>
  </p:clrMapOvr>
</p:sld>
</file>