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315bd7081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c5bc8e4ad4b2f"/>
  </p:sldMasterIdLst>
  <p:sldIdLst>
    <p:sldId xmlns:r="http://schemas.openxmlformats.org/officeDocument/2006/relationships" id="256" r:id="R3c9b9fbe9ab0406d"/>
    <p:sldId xmlns:r="http://schemas.openxmlformats.org/officeDocument/2006/relationships" id="257" r:id="Ra920dcdfb6ad4116"/>
    <p:sldId xmlns:r="http://schemas.openxmlformats.org/officeDocument/2006/relationships" id="258" r:id="R4f3fd3cc4cf849e6"/>
    <p:sldId xmlns:r="http://schemas.openxmlformats.org/officeDocument/2006/relationships" id="259" r:id="R12f1577d2417479a"/>
    <p:sldId xmlns:r="http://schemas.openxmlformats.org/officeDocument/2006/relationships" id="260" r:id="R0fabce7af7824f70"/>
    <p:sldId xmlns:r="http://schemas.openxmlformats.org/officeDocument/2006/relationships" id="261" r:id="R11da7c370dd14cb4"/>
    <p:sldId xmlns:r="http://schemas.openxmlformats.org/officeDocument/2006/relationships" id="262" r:id="R54981245ffff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c5bc8e4ad4b2f" /><Relationship Type="http://schemas.openxmlformats.org/officeDocument/2006/relationships/slide" Target="/ppt/slides/slide1.xml" Id="R3c9b9fbe9ab0406d" /><Relationship Type="http://schemas.openxmlformats.org/officeDocument/2006/relationships/slide" Target="/ppt/slides/slide2.xml" Id="Ra920dcdfb6ad4116" /><Relationship Type="http://schemas.openxmlformats.org/officeDocument/2006/relationships/slide" Target="/ppt/slides/slide3.xml" Id="R4f3fd3cc4cf849e6" /><Relationship Type="http://schemas.openxmlformats.org/officeDocument/2006/relationships/slide" Target="/ppt/slides/slide4.xml" Id="R12f1577d2417479a" /><Relationship Type="http://schemas.openxmlformats.org/officeDocument/2006/relationships/slide" Target="/ppt/slides/slide5.xml" Id="R0fabce7af7824f70" /><Relationship Type="http://schemas.openxmlformats.org/officeDocument/2006/relationships/slide" Target="/ppt/slides/slide6.xml" Id="R11da7c370dd14cb4" /><Relationship Type="http://schemas.openxmlformats.org/officeDocument/2006/relationships/slide" Target="/ppt/slides/slide7.xml" Id="R54981245ffff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4c2fd4269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6b2d8759f4521" /><Relationship Type="http://schemas.openxmlformats.org/officeDocument/2006/relationships/theme" Target="/ppt/slideMasters/theme/theme1.xml" Id="Rc762902910b6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56b2d8759f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d4063c32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51aaf6faf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86ec83c0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8a17b2fb5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5c873e8c4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06a2a4462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7b6ce0035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FURULUND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 MASKIN AS ble etablert [år] og holder til i Ramnes.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89 463 624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15 033 467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21 909 905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109 309 711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FOSS HOLDING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BETTUM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FOSSROCK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KJELL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3175 Ramnes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918 272 402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FURULUND MASKIN AS</a:t>
            </a:r>
          </a:p>
        </p:txBody>
      </p:sp>
    </p:spTree>
  </p:cSld>
  <p:clrMapOvr>
    <a:masterClrMapping xmlns:a="http://schemas.openxmlformats.org/drawingml/2006/main"/>
  </p:clrMapOvr>
</p:sld>
</file>