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bbd3f86ab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16f87e2784b06"/>
  </p:sldMasterIdLst>
  <p:sldIdLst>
    <p:sldId xmlns:r="http://schemas.openxmlformats.org/officeDocument/2006/relationships" id="256" r:id="R2d6d3803ee864208"/>
    <p:sldId xmlns:r="http://schemas.openxmlformats.org/officeDocument/2006/relationships" id="257" r:id="Re3b7102abdf84a7e"/>
    <p:sldId xmlns:r="http://schemas.openxmlformats.org/officeDocument/2006/relationships" id="258" r:id="Ref475f2b507e4161"/>
    <p:sldId xmlns:r="http://schemas.openxmlformats.org/officeDocument/2006/relationships" id="259" r:id="R39c86438548d45dc"/>
    <p:sldId xmlns:r="http://schemas.openxmlformats.org/officeDocument/2006/relationships" id="260" r:id="Ref8a8421fa294a1d"/>
    <p:sldId xmlns:r="http://schemas.openxmlformats.org/officeDocument/2006/relationships" id="261" r:id="R898945fc7a7549ab"/>
    <p:sldId xmlns:r="http://schemas.openxmlformats.org/officeDocument/2006/relationships" id="262" r:id="Re8eb904f87a2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16f87e2784b06" /><Relationship Type="http://schemas.openxmlformats.org/officeDocument/2006/relationships/slide" Target="/ppt/slides/slide1.xml" Id="R2d6d3803ee864208" /><Relationship Type="http://schemas.openxmlformats.org/officeDocument/2006/relationships/slide" Target="/ppt/slides/slide2.xml" Id="Re3b7102abdf84a7e" /><Relationship Type="http://schemas.openxmlformats.org/officeDocument/2006/relationships/slide" Target="/ppt/slides/slide3.xml" Id="Ref475f2b507e4161" /><Relationship Type="http://schemas.openxmlformats.org/officeDocument/2006/relationships/slide" Target="/ppt/slides/slide4.xml" Id="R39c86438548d45dc" /><Relationship Type="http://schemas.openxmlformats.org/officeDocument/2006/relationships/slide" Target="/ppt/slides/slide5.xml" Id="Ref8a8421fa294a1d" /><Relationship Type="http://schemas.openxmlformats.org/officeDocument/2006/relationships/slide" Target="/ppt/slides/slide6.xml" Id="R898945fc7a7549ab" /><Relationship Type="http://schemas.openxmlformats.org/officeDocument/2006/relationships/slide" Target="/ppt/slides/slide7.xml" Id="Re8eb904f87a2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a1e14c875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af331534946f6" /><Relationship Type="http://schemas.openxmlformats.org/officeDocument/2006/relationships/theme" Target="/ppt/slideMasters/theme/theme1.xml" Id="Rfa5bb9aa1d76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af3315349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817545e6e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37fc12f7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6c7f62bff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c44160a5a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b72103b9e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51c09784845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1060bc90e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VORTEX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16 858 396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