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f5fa6ccad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1c5f112514842"/>
  </p:sldMasterIdLst>
  <p:sldIdLst>
    <p:sldId xmlns:r="http://schemas.openxmlformats.org/officeDocument/2006/relationships" id="256" r:id="R9f6bd5c598a74794"/>
    <p:sldId xmlns:r="http://schemas.openxmlformats.org/officeDocument/2006/relationships" id="257" r:id="R845fa0fb09c4468c"/>
    <p:sldId xmlns:r="http://schemas.openxmlformats.org/officeDocument/2006/relationships" id="258" r:id="R802f3ebabfba40fa"/>
    <p:sldId xmlns:r="http://schemas.openxmlformats.org/officeDocument/2006/relationships" id="259" r:id="R3c711fc641c64aa1"/>
    <p:sldId xmlns:r="http://schemas.openxmlformats.org/officeDocument/2006/relationships" id="260" r:id="Ra4def45fbc7a4055"/>
    <p:sldId xmlns:r="http://schemas.openxmlformats.org/officeDocument/2006/relationships" id="261" r:id="Rdc2e1b60bb2e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1c5f112514842" /><Relationship Type="http://schemas.openxmlformats.org/officeDocument/2006/relationships/slide" Target="/ppt/slides/slide1.xml" Id="R9f6bd5c598a74794" /><Relationship Type="http://schemas.openxmlformats.org/officeDocument/2006/relationships/slide" Target="/ppt/slides/slide2.xml" Id="R845fa0fb09c4468c" /><Relationship Type="http://schemas.openxmlformats.org/officeDocument/2006/relationships/slide" Target="/ppt/slides/slide3.xml" Id="R802f3ebabfba40fa" /><Relationship Type="http://schemas.openxmlformats.org/officeDocument/2006/relationships/slide" Target="/ppt/slides/slide4.xml" Id="R3c711fc641c64aa1" /><Relationship Type="http://schemas.openxmlformats.org/officeDocument/2006/relationships/slide" Target="/ppt/slides/slide5.xml" Id="Ra4def45fbc7a4055" /><Relationship Type="http://schemas.openxmlformats.org/officeDocument/2006/relationships/slide" Target="/ppt/slides/slide6.xml" Id="Rdc2e1b60bb2e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221c6a625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e04275b7f478e" /><Relationship Type="http://schemas.openxmlformats.org/officeDocument/2006/relationships/theme" Target="/ppt/slideMasters/theme/theme1.xml" Id="R6f34a4ff1dec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e04275b7f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800744c2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1deffcd7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a9230a021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17e015b9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bd325d7b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0d5785b1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