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ee1e6f654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27088a1774430"/>
  </p:sldMasterIdLst>
  <p:sldIdLst>
    <p:sldId xmlns:r="http://schemas.openxmlformats.org/officeDocument/2006/relationships" id="256" r:id="R68d478a6c1964284"/>
    <p:sldId xmlns:r="http://schemas.openxmlformats.org/officeDocument/2006/relationships" id="257" r:id="R2c8f8def8e70480f"/>
    <p:sldId xmlns:r="http://schemas.openxmlformats.org/officeDocument/2006/relationships" id="258" r:id="R83ba9852da5f4319"/>
    <p:sldId xmlns:r="http://schemas.openxmlformats.org/officeDocument/2006/relationships" id="259" r:id="Rb281f3e5eaef483b"/>
    <p:sldId xmlns:r="http://schemas.openxmlformats.org/officeDocument/2006/relationships" id="260" r:id="R5b6a45cd26f64c8f"/>
    <p:sldId xmlns:r="http://schemas.openxmlformats.org/officeDocument/2006/relationships" id="261" r:id="Rf14e97f4c5874dac"/>
    <p:sldId xmlns:r="http://schemas.openxmlformats.org/officeDocument/2006/relationships" id="262" r:id="R83002343a949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27088a1774430" /><Relationship Type="http://schemas.openxmlformats.org/officeDocument/2006/relationships/slide" Target="/ppt/slides/slide1.xml" Id="R68d478a6c1964284" /><Relationship Type="http://schemas.openxmlformats.org/officeDocument/2006/relationships/slide" Target="/ppt/slides/slide2.xml" Id="R2c8f8def8e70480f" /><Relationship Type="http://schemas.openxmlformats.org/officeDocument/2006/relationships/slide" Target="/ppt/slides/slide3.xml" Id="R83ba9852da5f4319" /><Relationship Type="http://schemas.openxmlformats.org/officeDocument/2006/relationships/slide" Target="/ppt/slides/slide4.xml" Id="Rb281f3e5eaef483b" /><Relationship Type="http://schemas.openxmlformats.org/officeDocument/2006/relationships/slide" Target="/ppt/slides/slide5.xml" Id="R5b6a45cd26f64c8f" /><Relationship Type="http://schemas.openxmlformats.org/officeDocument/2006/relationships/slide" Target="/ppt/slides/slide6.xml" Id="Rf14e97f4c5874dac" /><Relationship Type="http://schemas.openxmlformats.org/officeDocument/2006/relationships/slide" Target="/ppt/slides/slide7.xml" Id="R83002343a949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e74e8b6d6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b412000842e8" /><Relationship Type="http://schemas.openxmlformats.org/officeDocument/2006/relationships/theme" Target="/ppt/slideMasters/theme/theme1.xml" Id="R9691669cd6d3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0b4120008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14ec5aa3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c0fffa92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2fade70c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a09ee537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f7de1a72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39373836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8ffae31b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MARMIDA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MARMIDA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HAUGLAND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918 280 014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MARMIDA AS</a:t>
            </a:r>
          </a:p>
        </p:txBody>
      </p:sp>
    </p:spTree>
  </p:cSld>
  <p:clrMapOvr>
    <a:masterClrMapping xmlns:a="http://schemas.openxmlformats.org/drawingml/2006/main"/>
  </p:clrMapOvr>
</p:sld>
</file>