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7d0c80cafe49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32dd221b6e420a"/>
  </p:sldMasterIdLst>
  <p:sldIdLst>
    <p:sldId xmlns:r="http://schemas.openxmlformats.org/officeDocument/2006/relationships" id="256" r:id="R2d506a36952a4350"/>
    <p:sldId xmlns:r="http://schemas.openxmlformats.org/officeDocument/2006/relationships" id="257" r:id="R3ecf438178c5466b"/>
    <p:sldId xmlns:r="http://schemas.openxmlformats.org/officeDocument/2006/relationships" id="258" r:id="Rb4fb836b9e3a480a"/>
    <p:sldId xmlns:r="http://schemas.openxmlformats.org/officeDocument/2006/relationships" id="259" r:id="R355b7b7e5d104144"/>
    <p:sldId xmlns:r="http://schemas.openxmlformats.org/officeDocument/2006/relationships" id="260" r:id="Ra7d50a2da0754668"/>
    <p:sldId xmlns:r="http://schemas.openxmlformats.org/officeDocument/2006/relationships" id="261" r:id="Rcc18142b1556472f"/>
    <p:sldId xmlns:r="http://schemas.openxmlformats.org/officeDocument/2006/relationships" id="262" r:id="Rbfb5cd57377e45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2dd221b6e420a" /><Relationship Type="http://schemas.openxmlformats.org/officeDocument/2006/relationships/slide" Target="/ppt/slides/slide1.xml" Id="R2d506a36952a4350" /><Relationship Type="http://schemas.openxmlformats.org/officeDocument/2006/relationships/slide" Target="/ppt/slides/slide2.xml" Id="R3ecf438178c5466b" /><Relationship Type="http://schemas.openxmlformats.org/officeDocument/2006/relationships/slide" Target="/ppt/slides/slide3.xml" Id="Rb4fb836b9e3a480a" /><Relationship Type="http://schemas.openxmlformats.org/officeDocument/2006/relationships/slide" Target="/ppt/slides/slide4.xml" Id="R355b7b7e5d104144" /><Relationship Type="http://schemas.openxmlformats.org/officeDocument/2006/relationships/slide" Target="/ppt/slides/slide5.xml" Id="Ra7d50a2da0754668" /><Relationship Type="http://schemas.openxmlformats.org/officeDocument/2006/relationships/slide" Target="/ppt/slides/slide6.xml" Id="Rcc18142b1556472f" /><Relationship Type="http://schemas.openxmlformats.org/officeDocument/2006/relationships/slide" Target="/ppt/slides/slide7.xml" Id="Rbfb5cd57377e45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007e8dcb8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37875be594fcc" /><Relationship Type="http://schemas.openxmlformats.org/officeDocument/2006/relationships/theme" Target="/ppt/slideMasters/theme/theme1.xml" Id="Re096c11d938b4d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437875be594f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e917d10bc45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2850cf23a48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f0a29764f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20adf9ec046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170b37cee4a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394e8f0a14d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f9d7a8b3743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394 380 000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5 408 305 000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6 739 902 000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918 283 080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