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222f7b76b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2ee73b4294ee0"/>
  </p:sldMasterIdLst>
  <p:sldIdLst>
    <p:sldId xmlns:r="http://schemas.openxmlformats.org/officeDocument/2006/relationships" id="256" r:id="R8ceddd81147e4304"/>
    <p:sldId xmlns:r="http://schemas.openxmlformats.org/officeDocument/2006/relationships" id="257" r:id="R429c5168bcd340d4"/>
    <p:sldId xmlns:r="http://schemas.openxmlformats.org/officeDocument/2006/relationships" id="258" r:id="R751e6867701e4ad4"/>
    <p:sldId xmlns:r="http://schemas.openxmlformats.org/officeDocument/2006/relationships" id="259" r:id="R8c95bd776fba43b2"/>
    <p:sldId xmlns:r="http://schemas.openxmlformats.org/officeDocument/2006/relationships" id="260" r:id="R1a77e8e72d27445f"/>
    <p:sldId xmlns:r="http://schemas.openxmlformats.org/officeDocument/2006/relationships" id="261" r:id="Ra69d12c7816147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2ee73b4294ee0" /><Relationship Type="http://schemas.openxmlformats.org/officeDocument/2006/relationships/slide" Target="/ppt/slides/slide1.xml" Id="R8ceddd81147e4304" /><Relationship Type="http://schemas.openxmlformats.org/officeDocument/2006/relationships/slide" Target="/ppt/slides/slide2.xml" Id="R429c5168bcd340d4" /><Relationship Type="http://schemas.openxmlformats.org/officeDocument/2006/relationships/slide" Target="/ppt/slides/slide3.xml" Id="R751e6867701e4ad4" /><Relationship Type="http://schemas.openxmlformats.org/officeDocument/2006/relationships/slide" Target="/ppt/slides/slide4.xml" Id="R8c95bd776fba43b2" /><Relationship Type="http://schemas.openxmlformats.org/officeDocument/2006/relationships/slide" Target="/ppt/slides/slide5.xml" Id="R1a77e8e72d27445f" /><Relationship Type="http://schemas.openxmlformats.org/officeDocument/2006/relationships/slide" Target="/ppt/slides/slide6.xml" Id="Ra69d12c7816147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85c1f4160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8bd3ce9048b8" /><Relationship Type="http://schemas.openxmlformats.org/officeDocument/2006/relationships/theme" Target="/ppt/slideMasters/theme/theme1.xml" Id="R1d57b9a80080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08bd3ce90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6c905352b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832d78a01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034c0704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a1a6ad231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21b9b31b2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dd60f2c88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BLOHME TECHNOLOGIES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BLOHME TECHNOLOGIES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BLOHME TECHNOLOGIES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BLOHME TECHNOLOGIES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BLOHME TECHNOLOGIES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BLOHME TECHNOLOGIES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BLOHME TECHNOLOGIES</a:t>
            </a:r>
          </a:p>
        </p:txBody>
      </p:sp>
    </p:spTree>
  </p:cSld>
  <p:clrMapOvr>
    <a:masterClrMapping xmlns:a="http://schemas.openxmlformats.org/drawingml/2006/main"/>
  </p:clrMapOvr>
</p:sld>
</file>