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41b74109f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6e91902384105"/>
  </p:sldMasterIdLst>
  <p:sldIdLst>
    <p:sldId xmlns:r="http://schemas.openxmlformats.org/officeDocument/2006/relationships" id="256" r:id="Rb8540748a27d4489"/>
    <p:sldId xmlns:r="http://schemas.openxmlformats.org/officeDocument/2006/relationships" id="257" r:id="R43e095bdfb234f44"/>
    <p:sldId xmlns:r="http://schemas.openxmlformats.org/officeDocument/2006/relationships" id="258" r:id="R59cd19ce9ee64a3c"/>
    <p:sldId xmlns:r="http://schemas.openxmlformats.org/officeDocument/2006/relationships" id="259" r:id="Rf1d51d35ffa346ce"/>
    <p:sldId xmlns:r="http://schemas.openxmlformats.org/officeDocument/2006/relationships" id="260" r:id="R7522126e679d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6e91902384105" /><Relationship Type="http://schemas.openxmlformats.org/officeDocument/2006/relationships/slide" Target="/ppt/slides/slide1.xml" Id="Rb8540748a27d4489" /><Relationship Type="http://schemas.openxmlformats.org/officeDocument/2006/relationships/slide" Target="/ppt/slides/slide2.xml" Id="R43e095bdfb234f44" /><Relationship Type="http://schemas.openxmlformats.org/officeDocument/2006/relationships/slide" Target="/ppt/slides/slide3.xml" Id="R59cd19ce9ee64a3c" /><Relationship Type="http://schemas.openxmlformats.org/officeDocument/2006/relationships/slide" Target="/ppt/slides/slide4.xml" Id="Rf1d51d35ffa346ce" /><Relationship Type="http://schemas.openxmlformats.org/officeDocument/2006/relationships/slide" Target="/ppt/slides/slide5.xml" Id="R7522126e679d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b6f059c42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cae54eff844e9" /><Relationship Type="http://schemas.openxmlformats.org/officeDocument/2006/relationships/theme" Target="/ppt/slideMasters/theme/theme1.xml" Id="Rd89b2817097a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cae54eff844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e2b244b75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9a2242c9c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903210e2b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ea0878d92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e2b9d300f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BLOHME TECHNOLOGIES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BLOHME TECHNOLOGIES ble etablert [år] og holder til i Eydehavn.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4810 Eydehavn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918 289 313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