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71c14ca0b044bc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2ad3f375544c45"/>
  </p:sldMasterIdLst>
  <p:sldIdLst>
    <p:sldId xmlns:r="http://schemas.openxmlformats.org/officeDocument/2006/relationships" id="256" r:id="R194a18a9979c47cd"/>
    <p:sldId xmlns:r="http://schemas.openxmlformats.org/officeDocument/2006/relationships" id="257" r:id="R0680a620460b410b"/>
    <p:sldId xmlns:r="http://schemas.openxmlformats.org/officeDocument/2006/relationships" id="258" r:id="Re59716479a614168"/>
    <p:sldId xmlns:r="http://schemas.openxmlformats.org/officeDocument/2006/relationships" id="259" r:id="R9eb81309b47841d7"/>
    <p:sldId xmlns:r="http://schemas.openxmlformats.org/officeDocument/2006/relationships" id="260" r:id="R9f7dcf1cba6d4b1a"/>
    <p:sldId xmlns:r="http://schemas.openxmlformats.org/officeDocument/2006/relationships" id="261" r:id="R0aa61cf5c2504e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2ad3f375544c45" /><Relationship Type="http://schemas.openxmlformats.org/officeDocument/2006/relationships/slide" Target="/ppt/slides/slide1.xml" Id="R194a18a9979c47cd" /><Relationship Type="http://schemas.openxmlformats.org/officeDocument/2006/relationships/slide" Target="/ppt/slides/slide2.xml" Id="R0680a620460b410b" /><Relationship Type="http://schemas.openxmlformats.org/officeDocument/2006/relationships/slide" Target="/ppt/slides/slide3.xml" Id="Re59716479a614168" /><Relationship Type="http://schemas.openxmlformats.org/officeDocument/2006/relationships/slide" Target="/ppt/slides/slide4.xml" Id="R9eb81309b47841d7" /><Relationship Type="http://schemas.openxmlformats.org/officeDocument/2006/relationships/slide" Target="/ppt/slides/slide5.xml" Id="R9f7dcf1cba6d4b1a" /><Relationship Type="http://schemas.openxmlformats.org/officeDocument/2006/relationships/slide" Target="/ppt/slides/slide6.xml" Id="R0aa61cf5c2504e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8d99dedb640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aef6f62a4e4145" /><Relationship Type="http://schemas.openxmlformats.org/officeDocument/2006/relationships/theme" Target="/ppt/slideMasters/theme/theme1.xml" Id="R5abe3194afa84b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aef6f62a4e41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b14a5e5d2143e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a40298bfe45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95874413641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da946209841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99735d82d146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b77dfc8b844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SPAREBANKSTIFTELSEN NØTTERØY- TØNSBERG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NØTTERØY- TØNSBERG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−5 777 782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79 508 162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1 216 346 771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1 245 747 818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3115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918 290 982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SPAREBANKSTIFTELSEN NØTTERØY- TØNSBERG</a:t>
            </a:r>
          </a:p>
        </p:txBody>
      </p:sp>
    </p:spTree>
  </p:cSld>
  <p:clrMapOvr>
    <a:masterClrMapping xmlns:a="http://schemas.openxmlformats.org/drawingml/2006/main"/>
  </p:clrMapOvr>
</p:sld>
</file>