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262989e2f144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6d88854e184be3"/>
  </p:sldMasterIdLst>
  <p:sldIdLst>
    <p:sldId xmlns:r="http://schemas.openxmlformats.org/officeDocument/2006/relationships" id="256" r:id="Rf86b2c44a360435e"/>
    <p:sldId xmlns:r="http://schemas.openxmlformats.org/officeDocument/2006/relationships" id="257" r:id="R531a2650846d4a6a"/>
    <p:sldId xmlns:r="http://schemas.openxmlformats.org/officeDocument/2006/relationships" id="258" r:id="R7c758fc8677b4083"/>
    <p:sldId xmlns:r="http://schemas.openxmlformats.org/officeDocument/2006/relationships" id="259" r:id="Rf6f4cee881944b5a"/>
    <p:sldId xmlns:r="http://schemas.openxmlformats.org/officeDocument/2006/relationships" id="260" r:id="Rc0717bbf4c3c42e5"/>
    <p:sldId xmlns:r="http://schemas.openxmlformats.org/officeDocument/2006/relationships" id="261" r:id="R501b3438fed54570"/>
    <p:sldId xmlns:r="http://schemas.openxmlformats.org/officeDocument/2006/relationships" id="262" r:id="R13f6cc616aa442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6d88854e184be3" /><Relationship Type="http://schemas.openxmlformats.org/officeDocument/2006/relationships/slide" Target="/ppt/slides/slide1.xml" Id="Rf86b2c44a360435e" /><Relationship Type="http://schemas.openxmlformats.org/officeDocument/2006/relationships/slide" Target="/ppt/slides/slide2.xml" Id="R531a2650846d4a6a" /><Relationship Type="http://schemas.openxmlformats.org/officeDocument/2006/relationships/slide" Target="/ppt/slides/slide3.xml" Id="R7c758fc8677b4083" /><Relationship Type="http://schemas.openxmlformats.org/officeDocument/2006/relationships/slide" Target="/ppt/slides/slide4.xml" Id="Rf6f4cee881944b5a" /><Relationship Type="http://schemas.openxmlformats.org/officeDocument/2006/relationships/slide" Target="/ppt/slides/slide5.xml" Id="Rc0717bbf4c3c42e5" /><Relationship Type="http://schemas.openxmlformats.org/officeDocument/2006/relationships/slide" Target="/ppt/slides/slide6.xml" Id="R501b3438fed54570" /><Relationship Type="http://schemas.openxmlformats.org/officeDocument/2006/relationships/slide" Target="/ppt/slides/slide7.xml" Id="R13f6cc616aa442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5228be4a634e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148a3090f4e02" /><Relationship Type="http://schemas.openxmlformats.org/officeDocument/2006/relationships/theme" Target="/ppt/slideMasters/theme/theme1.xml" Id="R9fc4a301f8ca4a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f148a3090f4e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74b55a64942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ee8aa0efc4c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d677aa5d347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eef2fc57047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579b34e2542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24a31707142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b665a89ad46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KOLBERG MOTORS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KOLBERG MOTORS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46 018 348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21 460 784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44 920 781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506 849 314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545 435 731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JBK MOTOR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MULTIPLIKATOR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THK MOTOR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TK MOTOR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Ensjøveien 12D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70 61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918 294 554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