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c44d14c9b049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ee412b261c448f"/>
  </p:sldMasterIdLst>
  <p:sldIdLst>
    <p:sldId xmlns:r="http://schemas.openxmlformats.org/officeDocument/2006/relationships" id="256" r:id="R1733f5e74b1e4de0"/>
    <p:sldId xmlns:r="http://schemas.openxmlformats.org/officeDocument/2006/relationships" id="257" r:id="Rdcef0056ef944d62"/>
    <p:sldId xmlns:r="http://schemas.openxmlformats.org/officeDocument/2006/relationships" id="258" r:id="Rd5447ae84c934fe7"/>
    <p:sldId xmlns:r="http://schemas.openxmlformats.org/officeDocument/2006/relationships" id="259" r:id="Re08c31ad7aa64ce9"/>
    <p:sldId xmlns:r="http://schemas.openxmlformats.org/officeDocument/2006/relationships" id="260" r:id="R6c39faae1944450a"/>
    <p:sldId xmlns:r="http://schemas.openxmlformats.org/officeDocument/2006/relationships" id="261" r:id="Rfd7bcb72c1db4de7"/>
    <p:sldId xmlns:r="http://schemas.openxmlformats.org/officeDocument/2006/relationships" id="262" r:id="R85c0d601e6204b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ee412b261c448f" /><Relationship Type="http://schemas.openxmlformats.org/officeDocument/2006/relationships/slide" Target="/ppt/slides/slide1.xml" Id="R1733f5e74b1e4de0" /><Relationship Type="http://schemas.openxmlformats.org/officeDocument/2006/relationships/slide" Target="/ppt/slides/slide2.xml" Id="Rdcef0056ef944d62" /><Relationship Type="http://schemas.openxmlformats.org/officeDocument/2006/relationships/slide" Target="/ppt/slides/slide3.xml" Id="Rd5447ae84c934fe7" /><Relationship Type="http://schemas.openxmlformats.org/officeDocument/2006/relationships/slide" Target="/ppt/slides/slide4.xml" Id="Re08c31ad7aa64ce9" /><Relationship Type="http://schemas.openxmlformats.org/officeDocument/2006/relationships/slide" Target="/ppt/slides/slide5.xml" Id="R6c39faae1944450a" /><Relationship Type="http://schemas.openxmlformats.org/officeDocument/2006/relationships/slide" Target="/ppt/slides/slide6.xml" Id="Rfd7bcb72c1db4de7" /><Relationship Type="http://schemas.openxmlformats.org/officeDocument/2006/relationships/slide" Target="/ppt/slides/slide7.xml" Id="R85c0d601e6204b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a2c83b87b740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5c3406ea7454c" /><Relationship Type="http://schemas.openxmlformats.org/officeDocument/2006/relationships/theme" Target="/ppt/slideMasters/theme/theme1.xml" Id="Rc7dfb51a3e0a47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f5c3406ea745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1f44f539445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1f9a17aab41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b66570e1444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9cd394d8044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38f9d44d945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238f0a8834d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38ea7196347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DAMPERIET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DAMPERIET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DAMPERIET HOLDING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DAMPERIET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DAMPERIET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DAMPERIET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18 891 772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69 173 516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69 301 810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DAMPERIET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STEINSUND PER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DAMPERIET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Furubakken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918 297 529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DAMPERIET HOLDING AS</a:t>
            </a:r>
          </a:p>
        </p:txBody>
      </p:sp>
    </p:spTree>
  </p:cSld>
  <p:clrMapOvr>
    <a:masterClrMapping xmlns:a="http://schemas.openxmlformats.org/drawingml/2006/main"/>
  </p:clrMapOvr>
</p:sld>
</file>