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b68e016b7245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7a81542ff54d15"/>
  </p:sldMasterIdLst>
  <p:sldIdLst>
    <p:sldId xmlns:r="http://schemas.openxmlformats.org/officeDocument/2006/relationships" id="256" r:id="Ra83659cc1e2842e9"/>
    <p:sldId xmlns:r="http://schemas.openxmlformats.org/officeDocument/2006/relationships" id="257" r:id="R772523372f3c4145"/>
    <p:sldId xmlns:r="http://schemas.openxmlformats.org/officeDocument/2006/relationships" id="258" r:id="R610f9ca896ac47a7"/>
    <p:sldId xmlns:r="http://schemas.openxmlformats.org/officeDocument/2006/relationships" id="259" r:id="R92200f5c760b4268"/>
    <p:sldId xmlns:r="http://schemas.openxmlformats.org/officeDocument/2006/relationships" id="260" r:id="R9959e73d2d234594"/>
    <p:sldId xmlns:r="http://schemas.openxmlformats.org/officeDocument/2006/relationships" id="261" r:id="Ra9f91289289641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a81542ff54d15" /><Relationship Type="http://schemas.openxmlformats.org/officeDocument/2006/relationships/slide" Target="/ppt/slides/slide1.xml" Id="Ra83659cc1e2842e9" /><Relationship Type="http://schemas.openxmlformats.org/officeDocument/2006/relationships/slide" Target="/ppt/slides/slide2.xml" Id="R772523372f3c4145" /><Relationship Type="http://schemas.openxmlformats.org/officeDocument/2006/relationships/slide" Target="/ppt/slides/slide3.xml" Id="R610f9ca896ac47a7" /><Relationship Type="http://schemas.openxmlformats.org/officeDocument/2006/relationships/slide" Target="/ppt/slides/slide4.xml" Id="R92200f5c760b4268" /><Relationship Type="http://schemas.openxmlformats.org/officeDocument/2006/relationships/slide" Target="/ppt/slides/slide5.xml" Id="R9959e73d2d234594" /><Relationship Type="http://schemas.openxmlformats.org/officeDocument/2006/relationships/slide" Target="/ppt/slides/slide6.xml" Id="Ra9f91289289641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9fe2fd89043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def9698824cd3" /><Relationship Type="http://schemas.openxmlformats.org/officeDocument/2006/relationships/theme" Target="/ppt/slideMasters/theme/theme1.xml" Id="R8b1d6407971748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9def9698824c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bc40cfdb240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988ce05d44d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fb7738df04e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74ab9e8cd44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0c0e4077645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619103c3f49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ROYAL-STIFTELSEN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−212 047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136 028 032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136 141 637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918 301 313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