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3c77c5d028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6d1f1d0e84bed"/>
  </p:sldMasterIdLst>
  <p:sldIdLst>
    <p:sldId xmlns:r="http://schemas.openxmlformats.org/officeDocument/2006/relationships" id="256" r:id="R55b33ba9bcfb4441"/>
    <p:sldId xmlns:r="http://schemas.openxmlformats.org/officeDocument/2006/relationships" id="257" r:id="R80292e7e2b4042a4"/>
    <p:sldId xmlns:r="http://schemas.openxmlformats.org/officeDocument/2006/relationships" id="258" r:id="R59e0f68e15e84cc0"/>
    <p:sldId xmlns:r="http://schemas.openxmlformats.org/officeDocument/2006/relationships" id="259" r:id="Re6725b9019db4b9a"/>
    <p:sldId xmlns:r="http://schemas.openxmlformats.org/officeDocument/2006/relationships" id="260" r:id="Rd3548b1721754a47"/>
    <p:sldId xmlns:r="http://schemas.openxmlformats.org/officeDocument/2006/relationships" id="261" r:id="R50743d2b0a604a04"/>
    <p:sldId xmlns:r="http://schemas.openxmlformats.org/officeDocument/2006/relationships" id="262" r:id="Rc857efaccb8c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6d1f1d0e84bed" /><Relationship Type="http://schemas.openxmlformats.org/officeDocument/2006/relationships/slide" Target="/ppt/slides/slide1.xml" Id="R55b33ba9bcfb4441" /><Relationship Type="http://schemas.openxmlformats.org/officeDocument/2006/relationships/slide" Target="/ppt/slides/slide2.xml" Id="R80292e7e2b4042a4" /><Relationship Type="http://schemas.openxmlformats.org/officeDocument/2006/relationships/slide" Target="/ppt/slides/slide3.xml" Id="R59e0f68e15e84cc0" /><Relationship Type="http://schemas.openxmlformats.org/officeDocument/2006/relationships/slide" Target="/ppt/slides/slide4.xml" Id="Re6725b9019db4b9a" /><Relationship Type="http://schemas.openxmlformats.org/officeDocument/2006/relationships/slide" Target="/ppt/slides/slide5.xml" Id="Rd3548b1721754a47" /><Relationship Type="http://schemas.openxmlformats.org/officeDocument/2006/relationships/slide" Target="/ppt/slides/slide6.xml" Id="R50743d2b0a604a04" /><Relationship Type="http://schemas.openxmlformats.org/officeDocument/2006/relationships/slide" Target="/ppt/slides/slide7.xml" Id="Rc857efaccb8c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9bdff3c3e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4715e63c34eb4" /><Relationship Type="http://schemas.openxmlformats.org/officeDocument/2006/relationships/theme" Target="/ppt/slideMasters/theme/theme1.xml" Id="R8184b95d0847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4715e63c3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59e84cea5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845d27400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02380d71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3e38dc0a4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5f4bc6729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58f51d39f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0cfa0b9442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SUNVI AS ble etablert [år] og holder til i Austafjord.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6 410 014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Jama Regnskapsservice, Garstadveien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7924 Austafjord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918 305 815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SUNVI AS</a:t>
            </a:r>
          </a:p>
        </p:txBody>
      </p:sp>
    </p:spTree>
  </p:cSld>
  <p:clrMapOvr>
    <a:masterClrMapping xmlns:a="http://schemas.openxmlformats.org/drawingml/2006/main"/>
  </p:clrMapOvr>
</p:sld>
</file>