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7f42fb6f3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4994753694c77"/>
  </p:sldMasterIdLst>
  <p:sldIdLst>
    <p:sldId xmlns:r="http://schemas.openxmlformats.org/officeDocument/2006/relationships" id="256" r:id="Rc0bb8c9c01d8494f"/>
    <p:sldId xmlns:r="http://schemas.openxmlformats.org/officeDocument/2006/relationships" id="257" r:id="R364463b178a74ee0"/>
    <p:sldId xmlns:r="http://schemas.openxmlformats.org/officeDocument/2006/relationships" id="258" r:id="Rce126a9d4a064ada"/>
    <p:sldId xmlns:r="http://schemas.openxmlformats.org/officeDocument/2006/relationships" id="259" r:id="Rfde94fedcf654d69"/>
    <p:sldId xmlns:r="http://schemas.openxmlformats.org/officeDocument/2006/relationships" id="260" r:id="R975bf3dff12645fb"/>
    <p:sldId xmlns:r="http://schemas.openxmlformats.org/officeDocument/2006/relationships" id="261" r:id="R54bf100c5f754ce0"/>
    <p:sldId xmlns:r="http://schemas.openxmlformats.org/officeDocument/2006/relationships" id="262" r:id="R667673a4bed6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4994753694c77" /><Relationship Type="http://schemas.openxmlformats.org/officeDocument/2006/relationships/slide" Target="/ppt/slides/slide1.xml" Id="Rc0bb8c9c01d8494f" /><Relationship Type="http://schemas.openxmlformats.org/officeDocument/2006/relationships/slide" Target="/ppt/slides/slide2.xml" Id="R364463b178a74ee0" /><Relationship Type="http://schemas.openxmlformats.org/officeDocument/2006/relationships/slide" Target="/ppt/slides/slide3.xml" Id="Rce126a9d4a064ada" /><Relationship Type="http://schemas.openxmlformats.org/officeDocument/2006/relationships/slide" Target="/ppt/slides/slide4.xml" Id="Rfde94fedcf654d69" /><Relationship Type="http://schemas.openxmlformats.org/officeDocument/2006/relationships/slide" Target="/ppt/slides/slide5.xml" Id="R975bf3dff12645fb" /><Relationship Type="http://schemas.openxmlformats.org/officeDocument/2006/relationships/slide" Target="/ppt/slides/slide6.xml" Id="R54bf100c5f754ce0" /><Relationship Type="http://schemas.openxmlformats.org/officeDocument/2006/relationships/slide" Target="/ppt/slides/slide7.xml" Id="R667673a4bed6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4ed129570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c0deb2134a21" /><Relationship Type="http://schemas.openxmlformats.org/officeDocument/2006/relationships/theme" Target="/ppt/slideMasters/theme/theme1.xml" Id="R0262c2454e76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6c0deb213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a23ee28f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8c86f310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121d7cec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81faa757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dcb0d16e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7ed1c85d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79058481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EIENDOM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jens-petter.aven@eess.no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