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e238a059b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95c1aa5ed466c"/>
  </p:sldMasterIdLst>
  <p:sldIdLst>
    <p:sldId xmlns:r="http://schemas.openxmlformats.org/officeDocument/2006/relationships" id="256" r:id="Rcc554748206d419c"/>
    <p:sldId xmlns:r="http://schemas.openxmlformats.org/officeDocument/2006/relationships" id="257" r:id="R54e00b033c8a44a4"/>
    <p:sldId xmlns:r="http://schemas.openxmlformats.org/officeDocument/2006/relationships" id="258" r:id="R665acc94c69e4de2"/>
    <p:sldId xmlns:r="http://schemas.openxmlformats.org/officeDocument/2006/relationships" id="259" r:id="Rd9c0184bd77a4ad0"/>
    <p:sldId xmlns:r="http://schemas.openxmlformats.org/officeDocument/2006/relationships" id="260" r:id="Rf3691891a6104a9e"/>
    <p:sldId xmlns:r="http://schemas.openxmlformats.org/officeDocument/2006/relationships" id="261" r:id="R7f4fd2dd31294d40"/>
    <p:sldId xmlns:r="http://schemas.openxmlformats.org/officeDocument/2006/relationships" id="262" r:id="Rc8b37095abfe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95c1aa5ed466c" /><Relationship Type="http://schemas.openxmlformats.org/officeDocument/2006/relationships/slide" Target="/ppt/slides/slide1.xml" Id="Rcc554748206d419c" /><Relationship Type="http://schemas.openxmlformats.org/officeDocument/2006/relationships/slide" Target="/ppt/slides/slide2.xml" Id="R54e00b033c8a44a4" /><Relationship Type="http://schemas.openxmlformats.org/officeDocument/2006/relationships/slide" Target="/ppt/slides/slide3.xml" Id="R665acc94c69e4de2" /><Relationship Type="http://schemas.openxmlformats.org/officeDocument/2006/relationships/slide" Target="/ppt/slides/slide4.xml" Id="Rd9c0184bd77a4ad0" /><Relationship Type="http://schemas.openxmlformats.org/officeDocument/2006/relationships/slide" Target="/ppt/slides/slide5.xml" Id="Rf3691891a6104a9e" /><Relationship Type="http://schemas.openxmlformats.org/officeDocument/2006/relationships/slide" Target="/ppt/slides/slide6.xml" Id="R7f4fd2dd31294d40" /><Relationship Type="http://schemas.openxmlformats.org/officeDocument/2006/relationships/slide" Target="/ppt/slides/slide7.xml" Id="Rc8b37095abfe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98b88e05c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9c449d1047e4" /><Relationship Type="http://schemas.openxmlformats.org/officeDocument/2006/relationships/theme" Target="/ppt/slideMasters/theme/theme1.xml" Id="R342fac15fcfd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e9c449d10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479dca69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b1014cc9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0a1044f0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3f567809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bca98e00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6c4d9f71a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cc5a583c94f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