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90f26f728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709e446c54e3e"/>
  </p:sldMasterIdLst>
  <p:sldIdLst>
    <p:sldId xmlns:r="http://schemas.openxmlformats.org/officeDocument/2006/relationships" id="256" r:id="R7e5702d1f7cf4b5a"/>
    <p:sldId xmlns:r="http://schemas.openxmlformats.org/officeDocument/2006/relationships" id="257" r:id="Rfc15dbdc8d8a4c97"/>
    <p:sldId xmlns:r="http://schemas.openxmlformats.org/officeDocument/2006/relationships" id="258" r:id="Rc8777b7ff7514151"/>
    <p:sldId xmlns:r="http://schemas.openxmlformats.org/officeDocument/2006/relationships" id="259" r:id="R5a66e51ae34a4576"/>
    <p:sldId xmlns:r="http://schemas.openxmlformats.org/officeDocument/2006/relationships" id="260" r:id="Rb73d8da880294f06"/>
    <p:sldId xmlns:r="http://schemas.openxmlformats.org/officeDocument/2006/relationships" id="261" r:id="R2f130e098761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709e446c54e3e" /><Relationship Type="http://schemas.openxmlformats.org/officeDocument/2006/relationships/slide" Target="/ppt/slides/slide1.xml" Id="R7e5702d1f7cf4b5a" /><Relationship Type="http://schemas.openxmlformats.org/officeDocument/2006/relationships/slide" Target="/ppt/slides/slide2.xml" Id="Rfc15dbdc8d8a4c97" /><Relationship Type="http://schemas.openxmlformats.org/officeDocument/2006/relationships/slide" Target="/ppt/slides/slide3.xml" Id="Rc8777b7ff7514151" /><Relationship Type="http://schemas.openxmlformats.org/officeDocument/2006/relationships/slide" Target="/ppt/slides/slide4.xml" Id="R5a66e51ae34a4576" /><Relationship Type="http://schemas.openxmlformats.org/officeDocument/2006/relationships/slide" Target="/ppt/slides/slide5.xml" Id="Rb73d8da880294f06" /><Relationship Type="http://schemas.openxmlformats.org/officeDocument/2006/relationships/slide" Target="/ppt/slides/slide6.xml" Id="R2f130e098761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1027497ef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01bced11648cd" /><Relationship Type="http://schemas.openxmlformats.org/officeDocument/2006/relationships/theme" Target="/ppt/slideMasters/theme/theme1.xml" Id="R0c4a0b6ffe6344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f01bced116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27d2840d6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3d6bb38f941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118cc137d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bd2818c36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59f3c19e4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e2c915aad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HOLDING NUF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VST AS</a:t>
            </a:r>
          </a:p>
        </p:txBody>
      </p:sp>
    </p:spTree>
  </p:cSld>
  <p:clrMapOvr>
    <a:masterClrMapping xmlns:a="http://schemas.openxmlformats.org/drawingml/2006/main"/>
  </p:clrMapOvr>
</p:sld>
</file>