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bdaf3ea8c2644eca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58c1aa0dba5d42eb"/>
  </p:sldMasterIdLst>
  <p:sldIdLst>
    <p:sldId xmlns:r="http://schemas.openxmlformats.org/officeDocument/2006/relationships" id="256" r:id="R303ab55258b34d75"/>
    <p:sldId xmlns:r="http://schemas.openxmlformats.org/officeDocument/2006/relationships" id="257" r:id="R8d7f75f4e13b4df5"/>
    <p:sldId xmlns:r="http://schemas.openxmlformats.org/officeDocument/2006/relationships" id="258" r:id="R226e34eec5634175"/>
    <p:sldId xmlns:r="http://schemas.openxmlformats.org/officeDocument/2006/relationships" id="259" r:id="R0f6b76c0e7cb47ae"/>
    <p:sldId xmlns:r="http://schemas.openxmlformats.org/officeDocument/2006/relationships" id="260" r:id="R0c9f26de301e4ac0"/>
    <p:sldId xmlns:r="http://schemas.openxmlformats.org/officeDocument/2006/relationships" id="261" r:id="R23b9651651734633"/>
    <p:sldId xmlns:r="http://schemas.openxmlformats.org/officeDocument/2006/relationships" id="262" r:id="R856fb41cddf14ac2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58c1aa0dba5d42eb" /><Relationship Type="http://schemas.openxmlformats.org/officeDocument/2006/relationships/slide" Target="/ppt/slides/slide1.xml" Id="R303ab55258b34d75" /><Relationship Type="http://schemas.openxmlformats.org/officeDocument/2006/relationships/slide" Target="/ppt/slides/slide2.xml" Id="R8d7f75f4e13b4df5" /><Relationship Type="http://schemas.openxmlformats.org/officeDocument/2006/relationships/slide" Target="/ppt/slides/slide3.xml" Id="R226e34eec5634175" /><Relationship Type="http://schemas.openxmlformats.org/officeDocument/2006/relationships/slide" Target="/ppt/slides/slide4.xml" Id="R0f6b76c0e7cb47ae" /><Relationship Type="http://schemas.openxmlformats.org/officeDocument/2006/relationships/slide" Target="/ppt/slides/slide5.xml" Id="R0c9f26de301e4ac0" /><Relationship Type="http://schemas.openxmlformats.org/officeDocument/2006/relationships/slide" Target="/ppt/slides/slide6.xml" Id="R23b9651651734633" /><Relationship Type="http://schemas.openxmlformats.org/officeDocument/2006/relationships/slide" Target="/ppt/slides/slide7.xml" Id="R856fb41cddf14ac2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3952d49474ab4d36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811da580384462f" /><Relationship Type="http://schemas.openxmlformats.org/officeDocument/2006/relationships/theme" Target="/ppt/slideMasters/theme/theme1.xml" Id="R1a0b7432a6494cc2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e811da580384462f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b148cb9b50f4662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238258e1d3b40a0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588ddc04e8f4b0c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a2bd19b71074264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537bdaa9a68480e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536bc78594e4865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a2df2673e474688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5840 HERMANSVERK EIGEDOM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5840 HERMANSVERK EIGEDOM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5840 HERMANSVERK EIGEDOM AS ble etablert [år] og holder til i Leikanger.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5840 HERMANSVERK EIGEDOM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5840 HERMANSVERK EIGEDOM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5840 HERMANSVERK EIGEDOM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2 673 096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718 926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−499 098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−743 551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19 349 697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5840 HERMANSVERK EIGEDOM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EFL AS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5840 HERMANSVERK EIGEDOM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Sognefjordvegen 40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6863 Leikanger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918 317 023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5840 HERMANSVERK EIGEDOM AS</a:t>
            </a:r>
          </a:p>
        </p:txBody>
      </p:sp>
    </p:spTree>
  </p:cSld>
  <p:clrMapOvr>
    <a:masterClrMapping xmlns:a="http://schemas.openxmlformats.org/drawingml/2006/main"/>
  </p:clrMapOvr>
</p:sld>
</file>