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bf963070224d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2650283d884785"/>
  </p:sldMasterIdLst>
  <p:sldIdLst>
    <p:sldId xmlns:r="http://schemas.openxmlformats.org/officeDocument/2006/relationships" id="256" r:id="R84011ba6bb204e76"/>
    <p:sldId xmlns:r="http://schemas.openxmlformats.org/officeDocument/2006/relationships" id="257" r:id="Rc339b04d4aac435c"/>
    <p:sldId xmlns:r="http://schemas.openxmlformats.org/officeDocument/2006/relationships" id="258" r:id="Rcd78f6080aae46d9"/>
    <p:sldId xmlns:r="http://schemas.openxmlformats.org/officeDocument/2006/relationships" id="259" r:id="R7aee386a1ba84013"/>
    <p:sldId xmlns:r="http://schemas.openxmlformats.org/officeDocument/2006/relationships" id="260" r:id="R40014c72d2f044eb"/>
    <p:sldId xmlns:r="http://schemas.openxmlformats.org/officeDocument/2006/relationships" id="261" r:id="R3882a40333a3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650283d884785" /><Relationship Type="http://schemas.openxmlformats.org/officeDocument/2006/relationships/slide" Target="/ppt/slides/slide1.xml" Id="R84011ba6bb204e76" /><Relationship Type="http://schemas.openxmlformats.org/officeDocument/2006/relationships/slide" Target="/ppt/slides/slide2.xml" Id="Rc339b04d4aac435c" /><Relationship Type="http://schemas.openxmlformats.org/officeDocument/2006/relationships/slide" Target="/ppt/slides/slide3.xml" Id="Rcd78f6080aae46d9" /><Relationship Type="http://schemas.openxmlformats.org/officeDocument/2006/relationships/slide" Target="/ppt/slides/slide4.xml" Id="R7aee386a1ba84013" /><Relationship Type="http://schemas.openxmlformats.org/officeDocument/2006/relationships/slide" Target="/ppt/slides/slide5.xml" Id="R40014c72d2f044eb" /><Relationship Type="http://schemas.openxmlformats.org/officeDocument/2006/relationships/slide" Target="/ppt/slides/slide6.xml" Id="R3882a40333a3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4b2e9ab6344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0b521bd02458a" /><Relationship Type="http://schemas.openxmlformats.org/officeDocument/2006/relationships/theme" Target="/ppt/slideMasters/theme/theme1.xml" Id="R32c29e1701ef47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0b521bd0245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6000ff21441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b868b68da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9b478830049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50d315b0144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0ca2e03ab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038982cc843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POPULUS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POPULUS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LIEN-KVARENG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LIEN-KVARENG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Lien-Kvareng, Tråkka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haavard.lien@gmail.com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918 324 739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