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4bd830670c47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aec2de3f654193"/>
  </p:sldMasterIdLst>
  <p:sldIdLst>
    <p:sldId xmlns:r="http://schemas.openxmlformats.org/officeDocument/2006/relationships" id="256" r:id="R81859e691204425f"/>
    <p:sldId xmlns:r="http://schemas.openxmlformats.org/officeDocument/2006/relationships" id="257" r:id="R84e8154e31e54c07"/>
    <p:sldId xmlns:r="http://schemas.openxmlformats.org/officeDocument/2006/relationships" id="258" r:id="Ra19e33fdcc294c82"/>
    <p:sldId xmlns:r="http://schemas.openxmlformats.org/officeDocument/2006/relationships" id="259" r:id="Rd75d3a97ffcd42d6"/>
    <p:sldId xmlns:r="http://schemas.openxmlformats.org/officeDocument/2006/relationships" id="260" r:id="R27d60e411bcd41e4"/>
    <p:sldId xmlns:r="http://schemas.openxmlformats.org/officeDocument/2006/relationships" id="261" r:id="R9919f1691dee4edf"/>
    <p:sldId xmlns:r="http://schemas.openxmlformats.org/officeDocument/2006/relationships" id="262" r:id="R1e3db579d6014a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aec2de3f654193" /><Relationship Type="http://schemas.openxmlformats.org/officeDocument/2006/relationships/slide" Target="/ppt/slides/slide1.xml" Id="R81859e691204425f" /><Relationship Type="http://schemas.openxmlformats.org/officeDocument/2006/relationships/slide" Target="/ppt/slides/slide2.xml" Id="R84e8154e31e54c07" /><Relationship Type="http://schemas.openxmlformats.org/officeDocument/2006/relationships/slide" Target="/ppt/slides/slide3.xml" Id="Ra19e33fdcc294c82" /><Relationship Type="http://schemas.openxmlformats.org/officeDocument/2006/relationships/slide" Target="/ppt/slides/slide4.xml" Id="Rd75d3a97ffcd42d6" /><Relationship Type="http://schemas.openxmlformats.org/officeDocument/2006/relationships/slide" Target="/ppt/slides/slide5.xml" Id="R27d60e411bcd41e4" /><Relationship Type="http://schemas.openxmlformats.org/officeDocument/2006/relationships/slide" Target="/ppt/slides/slide6.xml" Id="R9919f1691dee4edf" /><Relationship Type="http://schemas.openxmlformats.org/officeDocument/2006/relationships/slide" Target="/ppt/slides/slide7.xml" Id="R1e3db579d6014a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e2da7fd52543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040f767a74d83" /><Relationship Type="http://schemas.openxmlformats.org/officeDocument/2006/relationships/theme" Target="/ppt/slideMasters/theme/theme1.xml" Id="R8122678c6a724f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8040f767a74d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88776350a41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a32cba87844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db6b723ef46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0c229356348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b08155b204e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f270c32a242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3a1ca4cef49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RØSSLAND MULTISERVICE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RØSSLAND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RØSSLAND MULTISERVICE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RØSSLAND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RØSSLAND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RØSSLAND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20 954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RØSSLAND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RØSSLAND GEORG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RØSSLAND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918 325 913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RØSSLAND MULTISERVICE AS</a:t>
            </a:r>
          </a:p>
        </p:txBody>
      </p:sp>
    </p:spTree>
  </p:cSld>
  <p:clrMapOvr>
    <a:masterClrMapping xmlns:a="http://schemas.openxmlformats.org/drawingml/2006/main"/>
  </p:clrMapOvr>
</p:sld>
</file>