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88e860139574e9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1408dafa7a4403d"/>
  </p:sldMasterIdLst>
  <p:sldIdLst>
    <p:sldId xmlns:r="http://schemas.openxmlformats.org/officeDocument/2006/relationships" id="256" r:id="Ra9a499be1706437b"/>
    <p:sldId xmlns:r="http://schemas.openxmlformats.org/officeDocument/2006/relationships" id="257" r:id="R92c908ff40414f77"/>
    <p:sldId xmlns:r="http://schemas.openxmlformats.org/officeDocument/2006/relationships" id="258" r:id="Rfea44367958b4ad9"/>
    <p:sldId xmlns:r="http://schemas.openxmlformats.org/officeDocument/2006/relationships" id="259" r:id="Rc770ee188c8142d5"/>
    <p:sldId xmlns:r="http://schemas.openxmlformats.org/officeDocument/2006/relationships" id="260" r:id="R4cc10fc0c3dc4765"/>
    <p:sldId xmlns:r="http://schemas.openxmlformats.org/officeDocument/2006/relationships" id="261" r:id="R72e082ee6bbb4fbd"/>
    <p:sldId xmlns:r="http://schemas.openxmlformats.org/officeDocument/2006/relationships" id="262" r:id="R55821430e0164b7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408dafa7a4403d" /><Relationship Type="http://schemas.openxmlformats.org/officeDocument/2006/relationships/slide" Target="/ppt/slides/slide1.xml" Id="Ra9a499be1706437b" /><Relationship Type="http://schemas.openxmlformats.org/officeDocument/2006/relationships/slide" Target="/ppt/slides/slide2.xml" Id="R92c908ff40414f77" /><Relationship Type="http://schemas.openxmlformats.org/officeDocument/2006/relationships/slide" Target="/ppt/slides/slide3.xml" Id="Rfea44367958b4ad9" /><Relationship Type="http://schemas.openxmlformats.org/officeDocument/2006/relationships/slide" Target="/ppt/slides/slide4.xml" Id="Rc770ee188c8142d5" /><Relationship Type="http://schemas.openxmlformats.org/officeDocument/2006/relationships/slide" Target="/ppt/slides/slide5.xml" Id="R4cc10fc0c3dc4765" /><Relationship Type="http://schemas.openxmlformats.org/officeDocument/2006/relationships/slide" Target="/ppt/slides/slide6.xml" Id="R72e082ee6bbb4fbd" /><Relationship Type="http://schemas.openxmlformats.org/officeDocument/2006/relationships/slide" Target="/ppt/slides/slide7.xml" Id="R55821430e0164b7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8666a65d074bc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2b2070be3c4380" /><Relationship Type="http://schemas.openxmlformats.org/officeDocument/2006/relationships/theme" Target="/ppt/slideMasters/theme/theme1.xml" Id="R56089c61df6c4bb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c2b2070be3c438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db38a9cfc24d5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790b9b79df4af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33e27de689460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a8fae76a8344e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2575ca083844c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5198fa0b084c9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c262ab2c004a7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CONREHAB 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CONREHAB 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CONREHAB 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CONREHAB 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CONREHAB 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CONREHAB 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18 627 337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2 786 447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2 143 910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2 635 460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13 560 559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CONREHAB 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MURMESTERFIRMA EILERTSEN &amp; PEDERSEN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PAULIUS INVEST AS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SJØLANDER INVEST AS  –  15,0 %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CONREHAB 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918 329 021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CONREHAB VEST AS</a:t>
            </a:r>
          </a:p>
        </p:txBody>
      </p:sp>
    </p:spTree>
  </p:cSld>
  <p:clrMapOvr>
    <a:masterClrMapping xmlns:a="http://schemas.openxmlformats.org/drawingml/2006/main"/>
  </p:clrMapOvr>
</p:sld>
</file>