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76aa1e5a9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c7b3a2197439f"/>
  </p:sldMasterIdLst>
  <p:sldIdLst>
    <p:sldId xmlns:r="http://schemas.openxmlformats.org/officeDocument/2006/relationships" id="256" r:id="R92dca5a7e37e4b5d"/>
    <p:sldId xmlns:r="http://schemas.openxmlformats.org/officeDocument/2006/relationships" id="257" r:id="Ra355b9b69f7e490b"/>
    <p:sldId xmlns:r="http://schemas.openxmlformats.org/officeDocument/2006/relationships" id="258" r:id="Rbd48dfb1b3c6439a"/>
    <p:sldId xmlns:r="http://schemas.openxmlformats.org/officeDocument/2006/relationships" id="259" r:id="R51327e2d58144e19"/>
    <p:sldId xmlns:r="http://schemas.openxmlformats.org/officeDocument/2006/relationships" id="260" r:id="R7bab3582dc5c48c4"/>
    <p:sldId xmlns:r="http://schemas.openxmlformats.org/officeDocument/2006/relationships" id="261" r:id="Rdbf56926460a4620"/>
    <p:sldId xmlns:r="http://schemas.openxmlformats.org/officeDocument/2006/relationships" id="262" r:id="Rea231884dc83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c7b3a2197439f" /><Relationship Type="http://schemas.openxmlformats.org/officeDocument/2006/relationships/slide" Target="/ppt/slides/slide1.xml" Id="R92dca5a7e37e4b5d" /><Relationship Type="http://schemas.openxmlformats.org/officeDocument/2006/relationships/slide" Target="/ppt/slides/slide2.xml" Id="Ra355b9b69f7e490b" /><Relationship Type="http://schemas.openxmlformats.org/officeDocument/2006/relationships/slide" Target="/ppt/slides/slide3.xml" Id="Rbd48dfb1b3c6439a" /><Relationship Type="http://schemas.openxmlformats.org/officeDocument/2006/relationships/slide" Target="/ppt/slides/slide4.xml" Id="R51327e2d58144e19" /><Relationship Type="http://schemas.openxmlformats.org/officeDocument/2006/relationships/slide" Target="/ppt/slides/slide5.xml" Id="R7bab3582dc5c48c4" /><Relationship Type="http://schemas.openxmlformats.org/officeDocument/2006/relationships/slide" Target="/ppt/slides/slide6.xml" Id="Rdbf56926460a4620" /><Relationship Type="http://schemas.openxmlformats.org/officeDocument/2006/relationships/slide" Target="/ppt/slides/slide7.xml" Id="Rea231884dc83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e1027a0ef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84776ff4f4ec9" /><Relationship Type="http://schemas.openxmlformats.org/officeDocument/2006/relationships/theme" Target="/ppt/slideMasters/theme/theme1.xml" Id="R24f7613f616c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84776ff4f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a682b9759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a7ee70183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0dbea4f42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183d842d9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d311cef63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e29292e62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6cdae89146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STEINBUA ELVERUM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STEINBUA ELVERUM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1 510 024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ATAS NEDIM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918 332 324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