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4717fe1f7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f00df80a74ee5"/>
  </p:sldMasterIdLst>
  <p:sldIdLst>
    <p:sldId xmlns:r="http://schemas.openxmlformats.org/officeDocument/2006/relationships" id="256" r:id="Rb74c9e3261a444a1"/>
    <p:sldId xmlns:r="http://schemas.openxmlformats.org/officeDocument/2006/relationships" id="257" r:id="R1c7f74d319d04ab9"/>
    <p:sldId xmlns:r="http://schemas.openxmlformats.org/officeDocument/2006/relationships" id="258" r:id="R026ce94697704952"/>
    <p:sldId xmlns:r="http://schemas.openxmlformats.org/officeDocument/2006/relationships" id="259" r:id="R9da5b69a106d4bff"/>
    <p:sldId xmlns:r="http://schemas.openxmlformats.org/officeDocument/2006/relationships" id="260" r:id="Rd5b62fcd30404862"/>
    <p:sldId xmlns:r="http://schemas.openxmlformats.org/officeDocument/2006/relationships" id="261" r:id="R61e52b7f488041ab"/>
    <p:sldId xmlns:r="http://schemas.openxmlformats.org/officeDocument/2006/relationships" id="262" r:id="R35dc44aa9931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f00df80a74ee5" /><Relationship Type="http://schemas.openxmlformats.org/officeDocument/2006/relationships/slide" Target="/ppt/slides/slide1.xml" Id="Rb74c9e3261a444a1" /><Relationship Type="http://schemas.openxmlformats.org/officeDocument/2006/relationships/slide" Target="/ppt/slides/slide2.xml" Id="R1c7f74d319d04ab9" /><Relationship Type="http://schemas.openxmlformats.org/officeDocument/2006/relationships/slide" Target="/ppt/slides/slide3.xml" Id="R026ce94697704952" /><Relationship Type="http://schemas.openxmlformats.org/officeDocument/2006/relationships/slide" Target="/ppt/slides/slide4.xml" Id="R9da5b69a106d4bff" /><Relationship Type="http://schemas.openxmlformats.org/officeDocument/2006/relationships/slide" Target="/ppt/slides/slide5.xml" Id="Rd5b62fcd30404862" /><Relationship Type="http://schemas.openxmlformats.org/officeDocument/2006/relationships/slide" Target="/ppt/slides/slide6.xml" Id="R61e52b7f488041ab" /><Relationship Type="http://schemas.openxmlformats.org/officeDocument/2006/relationships/slide" Target="/ppt/slides/slide7.xml" Id="R35dc44aa9931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70d6cc944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dce066f04c84" /><Relationship Type="http://schemas.openxmlformats.org/officeDocument/2006/relationships/theme" Target="/ppt/slideMasters/theme/theme1.xml" Id="R5931f9529d96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3dce066f0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be08bae7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7d573b1f4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a294e753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25e26a8d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de0df1ea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9db6fbe8e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de362ff3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BANKJULIUSBAER OBH. SWISSPARTNERSAG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