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f45ec5a80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e9bc2ee4d4207"/>
  </p:sldMasterIdLst>
  <p:sldIdLst>
    <p:sldId xmlns:r="http://schemas.openxmlformats.org/officeDocument/2006/relationships" id="256" r:id="R872e3ef127d54719"/>
    <p:sldId xmlns:r="http://schemas.openxmlformats.org/officeDocument/2006/relationships" id="257" r:id="Rb06a6e2b994f4502"/>
    <p:sldId xmlns:r="http://schemas.openxmlformats.org/officeDocument/2006/relationships" id="258" r:id="Re50768f81c5f4068"/>
    <p:sldId xmlns:r="http://schemas.openxmlformats.org/officeDocument/2006/relationships" id="259" r:id="R011b5070a88f4e93"/>
    <p:sldId xmlns:r="http://schemas.openxmlformats.org/officeDocument/2006/relationships" id="260" r:id="R2b4d5bac9309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e9bc2ee4d4207" /><Relationship Type="http://schemas.openxmlformats.org/officeDocument/2006/relationships/slide" Target="/ppt/slides/slide1.xml" Id="R872e3ef127d54719" /><Relationship Type="http://schemas.openxmlformats.org/officeDocument/2006/relationships/slide" Target="/ppt/slides/slide2.xml" Id="Rb06a6e2b994f4502" /><Relationship Type="http://schemas.openxmlformats.org/officeDocument/2006/relationships/slide" Target="/ppt/slides/slide3.xml" Id="Re50768f81c5f4068" /><Relationship Type="http://schemas.openxmlformats.org/officeDocument/2006/relationships/slide" Target="/ppt/slides/slide4.xml" Id="R011b5070a88f4e93" /><Relationship Type="http://schemas.openxmlformats.org/officeDocument/2006/relationships/slide" Target="/ppt/slides/slide5.xml" Id="R2b4d5bac9309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ae3278226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f5ebfa9bd479f" /><Relationship Type="http://schemas.openxmlformats.org/officeDocument/2006/relationships/theme" Target="/ppt/slideMasters/theme/theme1.xml" Id="R9669e6adfaaa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f5ebfa9bd47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75b7a7bb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d71fa5c73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d561cd8fb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bd9b4aae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47f2aec66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 ARBEIDERLAG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Oddmund Myhr, Flendalsvegen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omyhr@hotmail.com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918 347 313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ARBEIDERLAG</a:t>
            </a:r>
          </a:p>
        </p:txBody>
      </p:sp>
    </p:spTree>
  </p:cSld>
  <p:clrMapOvr>
    <a:masterClrMapping xmlns:a="http://schemas.openxmlformats.org/drawingml/2006/main"/>
  </p:clrMapOvr>
</p:sld>
</file>