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445ecf61884c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abbd6754c44074"/>
  </p:sldMasterIdLst>
  <p:sldIdLst>
    <p:sldId xmlns:r="http://schemas.openxmlformats.org/officeDocument/2006/relationships" id="256" r:id="R942e669354ac40a3"/>
    <p:sldId xmlns:r="http://schemas.openxmlformats.org/officeDocument/2006/relationships" id="257" r:id="Rabecc18371fc4d0f"/>
    <p:sldId xmlns:r="http://schemas.openxmlformats.org/officeDocument/2006/relationships" id="258" r:id="Rd040326500dd4b7e"/>
    <p:sldId xmlns:r="http://schemas.openxmlformats.org/officeDocument/2006/relationships" id="259" r:id="Rd614e823a68642b9"/>
    <p:sldId xmlns:r="http://schemas.openxmlformats.org/officeDocument/2006/relationships" id="260" r:id="Rfa183cec35a445cc"/>
    <p:sldId xmlns:r="http://schemas.openxmlformats.org/officeDocument/2006/relationships" id="261" r:id="R41a2e59b0d3f42b7"/>
    <p:sldId xmlns:r="http://schemas.openxmlformats.org/officeDocument/2006/relationships" id="262" r:id="R2377f0fd6e4143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abbd6754c44074" /><Relationship Type="http://schemas.openxmlformats.org/officeDocument/2006/relationships/slide" Target="/ppt/slides/slide1.xml" Id="R942e669354ac40a3" /><Relationship Type="http://schemas.openxmlformats.org/officeDocument/2006/relationships/slide" Target="/ppt/slides/slide2.xml" Id="Rabecc18371fc4d0f" /><Relationship Type="http://schemas.openxmlformats.org/officeDocument/2006/relationships/slide" Target="/ppt/slides/slide3.xml" Id="Rd040326500dd4b7e" /><Relationship Type="http://schemas.openxmlformats.org/officeDocument/2006/relationships/slide" Target="/ppt/slides/slide4.xml" Id="Rd614e823a68642b9" /><Relationship Type="http://schemas.openxmlformats.org/officeDocument/2006/relationships/slide" Target="/ppt/slides/slide5.xml" Id="Rfa183cec35a445cc" /><Relationship Type="http://schemas.openxmlformats.org/officeDocument/2006/relationships/slide" Target="/ppt/slides/slide6.xml" Id="R41a2e59b0d3f42b7" /><Relationship Type="http://schemas.openxmlformats.org/officeDocument/2006/relationships/slide" Target="/ppt/slides/slide7.xml" Id="R2377f0fd6e4143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67aaa5547b4d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8c36fcb7044039" /><Relationship Type="http://schemas.openxmlformats.org/officeDocument/2006/relationships/theme" Target="/ppt/slideMasters/theme/theme1.xml" Id="R2a865381577142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8c36fcb70440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df588802a4d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5451dc88b64e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a548e7df248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21860e9d0c4b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c2fd7cdf844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c0aa8147a45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54d78515746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MICHAELSEN BIOMETRIKA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MICHAELSEN BIOMETRIKA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142 226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CHRISTIAN MICHAELSEN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WENKE ANITA STENSETH MICHAELSEN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918 352 821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MICHAELSEN BIOMETRIKA AS</a:t>
            </a:r>
          </a:p>
        </p:txBody>
      </p:sp>
    </p:spTree>
  </p:cSld>
  <p:clrMapOvr>
    <a:masterClrMapping xmlns:a="http://schemas.openxmlformats.org/drawingml/2006/main"/>
  </p:clrMapOvr>
</p:sld>
</file>