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986a38acc944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91fe32cc624ee2"/>
  </p:sldMasterIdLst>
  <p:sldIdLst>
    <p:sldId xmlns:r="http://schemas.openxmlformats.org/officeDocument/2006/relationships" id="256" r:id="R21ae111852204d27"/>
    <p:sldId xmlns:r="http://schemas.openxmlformats.org/officeDocument/2006/relationships" id="257" r:id="R4f1a92a6345d465e"/>
    <p:sldId xmlns:r="http://schemas.openxmlformats.org/officeDocument/2006/relationships" id="258" r:id="R2047aa1d6df54757"/>
    <p:sldId xmlns:r="http://schemas.openxmlformats.org/officeDocument/2006/relationships" id="259" r:id="R409a35902ab44bc1"/>
    <p:sldId xmlns:r="http://schemas.openxmlformats.org/officeDocument/2006/relationships" id="260" r:id="Rac257e378e83499a"/>
    <p:sldId xmlns:r="http://schemas.openxmlformats.org/officeDocument/2006/relationships" id="261" r:id="R6b11a6315a8f45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91fe32cc624ee2" /><Relationship Type="http://schemas.openxmlformats.org/officeDocument/2006/relationships/slide" Target="/ppt/slides/slide1.xml" Id="R21ae111852204d27" /><Relationship Type="http://schemas.openxmlformats.org/officeDocument/2006/relationships/slide" Target="/ppt/slides/slide2.xml" Id="R4f1a92a6345d465e" /><Relationship Type="http://schemas.openxmlformats.org/officeDocument/2006/relationships/slide" Target="/ppt/slides/slide3.xml" Id="R2047aa1d6df54757" /><Relationship Type="http://schemas.openxmlformats.org/officeDocument/2006/relationships/slide" Target="/ppt/slides/slide4.xml" Id="R409a35902ab44bc1" /><Relationship Type="http://schemas.openxmlformats.org/officeDocument/2006/relationships/slide" Target="/ppt/slides/slide5.xml" Id="Rac257e378e83499a" /><Relationship Type="http://schemas.openxmlformats.org/officeDocument/2006/relationships/slide" Target="/ppt/slides/slide6.xml" Id="R6b11a6315a8f45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56477b516148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8b62eeaad4c7d" /><Relationship Type="http://schemas.openxmlformats.org/officeDocument/2006/relationships/theme" Target="/ppt/slideMasters/theme/theme1.xml" Id="R5220a8eee26b46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f8b62eeaad4c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c1f3d68bc44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c0166ff554d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fcfe8e9c24b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40685a14c46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fc80d09444a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d0a5ce63b45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UNIFLORA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UNIFLORA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UNIFLORA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UNIFLORA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UNIFLORA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UNIFLORA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Marikollvegen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2208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918 364 420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UNIFLORA AS</a:t>
            </a:r>
          </a:p>
        </p:txBody>
      </p:sp>
    </p:spTree>
  </p:cSld>
  <p:clrMapOvr>
    <a:masterClrMapping xmlns:a="http://schemas.openxmlformats.org/drawingml/2006/main"/>
  </p:clrMapOvr>
</p:sld>
</file>