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f28724016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b2fec4f234636"/>
  </p:sldMasterIdLst>
  <p:sldIdLst>
    <p:sldId xmlns:r="http://schemas.openxmlformats.org/officeDocument/2006/relationships" id="256" r:id="Rf4bd2b41de7a4d16"/>
    <p:sldId xmlns:r="http://schemas.openxmlformats.org/officeDocument/2006/relationships" id="257" r:id="R3c3791b92b4745dd"/>
    <p:sldId xmlns:r="http://schemas.openxmlformats.org/officeDocument/2006/relationships" id="258" r:id="R69750f84ee514296"/>
    <p:sldId xmlns:r="http://schemas.openxmlformats.org/officeDocument/2006/relationships" id="259" r:id="Ra6af04255b874ee5"/>
    <p:sldId xmlns:r="http://schemas.openxmlformats.org/officeDocument/2006/relationships" id="260" r:id="R181ea45bda7a4831"/>
    <p:sldId xmlns:r="http://schemas.openxmlformats.org/officeDocument/2006/relationships" id="261" r:id="R3caf2a600cb74bc4"/>
    <p:sldId xmlns:r="http://schemas.openxmlformats.org/officeDocument/2006/relationships" id="262" r:id="R093bae4de226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b2fec4f234636" /><Relationship Type="http://schemas.openxmlformats.org/officeDocument/2006/relationships/slide" Target="/ppt/slides/slide1.xml" Id="Rf4bd2b41de7a4d16" /><Relationship Type="http://schemas.openxmlformats.org/officeDocument/2006/relationships/slide" Target="/ppt/slides/slide2.xml" Id="R3c3791b92b4745dd" /><Relationship Type="http://schemas.openxmlformats.org/officeDocument/2006/relationships/slide" Target="/ppt/slides/slide3.xml" Id="R69750f84ee514296" /><Relationship Type="http://schemas.openxmlformats.org/officeDocument/2006/relationships/slide" Target="/ppt/slides/slide4.xml" Id="Ra6af04255b874ee5" /><Relationship Type="http://schemas.openxmlformats.org/officeDocument/2006/relationships/slide" Target="/ppt/slides/slide5.xml" Id="R181ea45bda7a4831" /><Relationship Type="http://schemas.openxmlformats.org/officeDocument/2006/relationships/slide" Target="/ppt/slides/slide6.xml" Id="R3caf2a600cb74bc4" /><Relationship Type="http://schemas.openxmlformats.org/officeDocument/2006/relationships/slide" Target="/ppt/slides/slide7.xml" Id="R093bae4de226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688011336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b9836f8de4a4a" /><Relationship Type="http://schemas.openxmlformats.org/officeDocument/2006/relationships/theme" Target="/ppt/slideMasters/theme/theme1.xml" Id="R38e38467c4f0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b9836f8de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a10984867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791b214d5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90d01253f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5bcb3621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8386cdf3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efa4571b6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c759c4f3f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FINTHUS.NO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FINTHUS.NO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FINTHUS.NO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FINTHUS.NO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FINTHUS.NO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FINTHUS.NO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7 378 732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2 534 226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FINTHUS.NO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FINTHUS.NO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FINTHUS.NO AS</a:t>
            </a:r>
          </a:p>
        </p:txBody>
      </p:sp>
    </p:spTree>
  </p:cSld>
  <p:clrMapOvr>
    <a:masterClrMapping xmlns:a="http://schemas.openxmlformats.org/drawingml/2006/main"/>
  </p:clrMapOvr>
</p:sld>
</file>