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a831073ce447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45894f36d74d17"/>
  </p:sldMasterIdLst>
  <p:sldIdLst>
    <p:sldId xmlns:r="http://schemas.openxmlformats.org/officeDocument/2006/relationships" id="256" r:id="R822d590e1eb84e4d"/>
    <p:sldId xmlns:r="http://schemas.openxmlformats.org/officeDocument/2006/relationships" id="257" r:id="R57e3d3afb35d4ac8"/>
    <p:sldId xmlns:r="http://schemas.openxmlformats.org/officeDocument/2006/relationships" id="258" r:id="Rbb8e95b0310141f6"/>
    <p:sldId xmlns:r="http://schemas.openxmlformats.org/officeDocument/2006/relationships" id="259" r:id="Rcf2f28bfdece4271"/>
    <p:sldId xmlns:r="http://schemas.openxmlformats.org/officeDocument/2006/relationships" id="260" r:id="R7239500db473446a"/>
    <p:sldId xmlns:r="http://schemas.openxmlformats.org/officeDocument/2006/relationships" id="261" r:id="R55dde65c23f24f68"/>
    <p:sldId xmlns:r="http://schemas.openxmlformats.org/officeDocument/2006/relationships" id="262" r:id="R790e109b3f7042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45894f36d74d17" /><Relationship Type="http://schemas.openxmlformats.org/officeDocument/2006/relationships/slide" Target="/ppt/slides/slide1.xml" Id="R822d590e1eb84e4d" /><Relationship Type="http://schemas.openxmlformats.org/officeDocument/2006/relationships/slide" Target="/ppt/slides/slide2.xml" Id="R57e3d3afb35d4ac8" /><Relationship Type="http://schemas.openxmlformats.org/officeDocument/2006/relationships/slide" Target="/ppt/slides/slide3.xml" Id="Rbb8e95b0310141f6" /><Relationship Type="http://schemas.openxmlformats.org/officeDocument/2006/relationships/slide" Target="/ppt/slides/slide4.xml" Id="Rcf2f28bfdece4271" /><Relationship Type="http://schemas.openxmlformats.org/officeDocument/2006/relationships/slide" Target="/ppt/slides/slide5.xml" Id="R7239500db473446a" /><Relationship Type="http://schemas.openxmlformats.org/officeDocument/2006/relationships/slide" Target="/ppt/slides/slide6.xml" Id="R55dde65c23f24f68" /><Relationship Type="http://schemas.openxmlformats.org/officeDocument/2006/relationships/slide" Target="/ppt/slides/slide7.xml" Id="R790e109b3f7042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2cb0d754864a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7a31762f746fa" /><Relationship Type="http://schemas.openxmlformats.org/officeDocument/2006/relationships/theme" Target="/ppt/slideMasters/theme/theme1.xml" Id="R820b1673abdb45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a7a31762f746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b4f304f5f49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5757662414a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cecb03be449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35b3921604f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cdc299c2648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bdadd592240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615651a1d44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AUDITCO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AUDITCO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−1 315 409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3 645 614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572 504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5 281 314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P. HILSEN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Jens Petter Hilsen, Kokkerudåsen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918 369 864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