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b89824bb964d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a05f1bde22455a"/>
  </p:sldMasterIdLst>
  <p:sldIdLst>
    <p:sldId xmlns:r="http://schemas.openxmlformats.org/officeDocument/2006/relationships" id="256" r:id="Rce53b0cac57640c7"/>
    <p:sldId xmlns:r="http://schemas.openxmlformats.org/officeDocument/2006/relationships" id="257" r:id="R2ce28c88ee854cf2"/>
    <p:sldId xmlns:r="http://schemas.openxmlformats.org/officeDocument/2006/relationships" id="258" r:id="R425be849c1744a21"/>
    <p:sldId xmlns:r="http://schemas.openxmlformats.org/officeDocument/2006/relationships" id="259" r:id="Rdb723b39cb124de9"/>
    <p:sldId xmlns:r="http://schemas.openxmlformats.org/officeDocument/2006/relationships" id="260" r:id="Ra44e9d4aea214229"/>
    <p:sldId xmlns:r="http://schemas.openxmlformats.org/officeDocument/2006/relationships" id="261" r:id="Rd8c9089a2e1b43a5"/>
    <p:sldId xmlns:r="http://schemas.openxmlformats.org/officeDocument/2006/relationships" id="262" r:id="R6730fc4486574d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a05f1bde22455a" /><Relationship Type="http://schemas.openxmlformats.org/officeDocument/2006/relationships/slide" Target="/ppt/slides/slide1.xml" Id="Rce53b0cac57640c7" /><Relationship Type="http://schemas.openxmlformats.org/officeDocument/2006/relationships/slide" Target="/ppt/slides/slide2.xml" Id="R2ce28c88ee854cf2" /><Relationship Type="http://schemas.openxmlformats.org/officeDocument/2006/relationships/slide" Target="/ppt/slides/slide3.xml" Id="R425be849c1744a21" /><Relationship Type="http://schemas.openxmlformats.org/officeDocument/2006/relationships/slide" Target="/ppt/slides/slide4.xml" Id="Rdb723b39cb124de9" /><Relationship Type="http://schemas.openxmlformats.org/officeDocument/2006/relationships/slide" Target="/ppt/slides/slide5.xml" Id="Ra44e9d4aea214229" /><Relationship Type="http://schemas.openxmlformats.org/officeDocument/2006/relationships/slide" Target="/ppt/slides/slide6.xml" Id="Rd8c9089a2e1b43a5" /><Relationship Type="http://schemas.openxmlformats.org/officeDocument/2006/relationships/slide" Target="/ppt/slides/slide7.xml" Id="R6730fc4486574d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57c3bef6884d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137cf96234b80" /><Relationship Type="http://schemas.openxmlformats.org/officeDocument/2006/relationships/theme" Target="/ppt/slideMasters/theme/theme1.xml" Id="Rcf7749a04aff4f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a137cf96234b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fdbc4a7604a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5972791ed42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5c5cb886546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5038a678d4c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3d52730d541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ec5c8bd144e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9341ed6b446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ELVERUM BILTRANSPORT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BILTRANSPORT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ELVERUM BILTRANSPORT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BILTRANSPORT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BILTRANSPORT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BILTRANSPORT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24 393 030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2 892 057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2 263 536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10 979 019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15 520 005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BILTRANSPORT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CARLSSON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BILTRANSPORT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Ruges veg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2414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918 374 493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BILTRANSPORT AS</a:t>
            </a:r>
          </a:p>
        </p:txBody>
      </p:sp>
    </p:spTree>
  </p:cSld>
  <p:clrMapOvr>
    <a:masterClrMapping xmlns:a="http://schemas.openxmlformats.org/drawingml/2006/main"/>
  </p:clrMapOvr>
</p:sld>
</file>