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fc348a3d5c45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f360ea826444fd"/>
  </p:sldMasterIdLst>
  <p:sldIdLst>
    <p:sldId xmlns:r="http://schemas.openxmlformats.org/officeDocument/2006/relationships" id="256" r:id="Re0e61d0abd834667"/>
    <p:sldId xmlns:r="http://schemas.openxmlformats.org/officeDocument/2006/relationships" id="257" r:id="R4707411f88f142da"/>
    <p:sldId xmlns:r="http://schemas.openxmlformats.org/officeDocument/2006/relationships" id="258" r:id="R8bae0b822c0c4b60"/>
    <p:sldId xmlns:r="http://schemas.openxmlformats.org/officeDocument/2006/relationships" id="259" r:id="R68d3bb3bc7d24f2c"/>
    <p:sldId xmlns:r="http://schemas.openxmlformats.org/officeDocument/2006/relationships" id="260" r:id="Ra0f815dedbd04413"/>
    <p:sldId xmlns:r="http://schemas.openxmlformats.org/officeDocument/2006/relationships" id="261" r:id="R3cd92c8fccc14b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f360ea826444fd" /><Relationship Type="http://schemas.openxmlformats.org/officeDocument/2006/relationships/slide" Target="/ppt/slides/slide1.xml" Id="Re0e61d0abd834667" /><Relationship Type="http://schemas.openxmlformats.org/officeDocument/2006/relationships/slide" Target="/ppt/slides/slide2.xml" Id="R4707411f88f142da" /><Relationship Type="http://schemas.openxmlformats.org/officeDocument/2006/relationships/slide" Target="/ppt/slides/slide3.xml" Id="R8bae0b822c0c4b60" /><Relationship Type="http://schemas.openxmlformats.org/officeDocument/2006/relationships/slide" Target="/ppt/slides/slide4.xml" Id="R68d3bb3bc7d24f2c" /><Relationship Type="http://schemas.openxmlformats.org/officeDocument/2006/relationships/slide" Target="/ppt/slides/slide5.xml" Id="Ra0f815dedbd04413" /><Relationship Type="http://schemas.openxmlformats.org/officeDocument/2006/relationships/slide" Target="/ppt/slides/slide6.xml" Id="R3cd92c8fccc14b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7e1745e6894f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49340b902a45c1" /><Relationship Type="http://schemas.openxmlformats.org/officeDocument/2006/relationships/theme" Target="/ppt/slideMasters/theme/theme1.xml" Id="R9a57ee105aa34a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49340b902a45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c302c37db243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3517da7b014c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5ebdb1ff9a4e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82aee4caa246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c07c3a2884e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9111c721a49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ANDREASSEN TAKT OG TONE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ANDREASSEN TAKT OG TONE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ANDREASSEN TAKT OG TONE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ANDREASSEN TAKT OG TONE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ANDREASSEN TAKT OG TONE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ANDREASSEN TAKT OG TONE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27B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7600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918 398 708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ANDREASSEN TAKT OG TONE</a:t>
            </a:r>
          </a:p>
        </p:txBody>
      </p:sp>
    </p:spTree>
  </p:cSld>
  <p:clrMapOvr>
    <a:masterClrMapping xmlns:a="http://schemas.openxmlformats.org/drawingml/2006/main"/>
  </p:clrMapOvr>
</p:sld>
</file>