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4e66b843e1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d53f2df2c47c0"/>
  </p:sldMasterIdLst>
  <p:sldIdLst>
    <p:sldId xmlns:r="http://schemas.openxmlformats.org/officeDocument/2006/relationships" id="256" r:id="Rdaa866db2d28408f"/>
    <p:sldId xmlns:r="http://schemas.openxmlformats.org/officeDocument/2006/relationships" id="257" r:id="Rfefe045894934f21"/>
    <p:sldId xmlns:r="http://schemas.openxmlformats.org/officeDocument/2006/relationships" id="258" r:id="R3a861b29b13546f5"/>
    <p:sldId xmlns:r="http://schemas.openxmlformats.org/officeDocument/2006/relationships" id="259" r:id="R67a06f32663249ad"/>
    <p:sldId xmlns:r="http://schemas.openxmlformats.org/officeDocument/2006/relationships" id="260" r:id="Rfa5a3087a842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d53f2df2c47c0" /><Relationship Type="http://schemas.openxmlformats.org/officeDocument/2006/relationships/slide" Target="/ppt/slides/slide1.xml" Id="Rdaa866db2d28408f" /><Relationship Type="http://schemas.openxmlformats.org/officeDocument/2006/relationships/slide" Target="/ppt/slides/slide2.xml" Id="Rfefe045894934f21" /><Relationship Type="http://schemas.openxmlformats.org/officeDocument/2006/relationships/slide" Target="/ppt/slides/slide3.xml" Id="R3a861b29b13546f5" /><Relationship Type="http://schemas.openxmlformats.org/officeDocument/2006/relationships/slide" Target="/ppt/slides/slide4.xml" Id="R67a06f32663249ad" /><Relationship Type="http://schemas.openxmlformats.org/officeDocument/2006/relationships/slide" Target="/ppt/slides/slide5.xml" Id="Rfa5a3087a842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590f0ed5a4e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b7f31c0b646c7" /><Relationship Type="http://schemas.openxmlformats.org/officeDocument/2006/relationships/theme" Target="/ppt/slideMasters/theme/theme1.xml" Id="R3a7be3784398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b7f31c0b6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07b094ea94b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9594a34c41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55262e83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94b475e5e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523800509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tore@eidelektro.no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918 405 240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</a:t>
            </a:r>
          </a:p>
        </p:txBody>
      </p:sp>
    </p:spTree>
  </p:cSld>
  <p:clrMapOvr>
    <a:masterClrMapping xmlns:a="http://schemas.openxmlformats.org/drawingml/2006/main"/>
  </p:clrMapOvr>
</p:sld>
</file>