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f03f7089c54f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1664d803ae49c2"/>
  </p:sldMasterIdLst>
  <p:sldIdLst>
    <p:sldId xmlns:r="http://schemas.openxmlformats.org/officeDocument/2006/relationships" id="256" r:id="R69cbe0ddcffe4653"/>
    <p:sldId xmlns:r="http://schemas.openxmlformats.org/officeDocument/2006/relationships" id="257" r:id="Rec5353c05fe144e9"/>
    <p:sldId xmlns:r="http://schemas.openxmlformats.org/officeDocument/2006/relationships" id="258" r:id="Reb3ffb7ce8a54a90"/>
    <p:sldId xmlns:r="http://schemas.openxmlformats.org/officeDocument/2006/relationships" id="259" r:id="R9203bd0961eb48be"/>
    <p:sldId xmlns:r="http://schemas.openxmlformats.org/officeDocument/2006/relationships" id="260" r:id="R6ee31ee9f4a64840"/>
    <p:sldId xmlns:r="http://schemas.openxmlformats.org/officeDocument/2006/relationships" id="261" r:id="R1a8e448579664cc7"/>
    <p:sldId xmlns:r="http://schemas.openxmlformats.org/officeDocument/2006/relationships" id="262" r:id="R67a2e91fdd3f49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1664d803ae49c2" /><Relationship Type="http://schemas.openxmlformats.org/officeDocument/2006/relationships/slide" Target="/ppt/slides/slide1.xml" Id="R69cbe0ddcffe4653" /><Relationship Type="http://schemas.openxmlformats.org/officeDocument/2006/relationships/slide" Target="/ppt/slides/slide2.xml" Id="Rec5353c05fe144e9" /><Relationship Type="http://schemas.openxmlformats.org/officeDocument/2006/relationships/slide" Target="/ppt/slides/slide3.xml" Id="Reb3ffb7ce8a54a90" /><Relationship Type="http://schemas.openxmlformats.org/officeDocument/2006/relationships/slide" Target="/ppt/slides/slide4.xml" Id="R9203bd0961eb48be" /><Relationship Type="http://schemas.openxmlformats.org/officeDocument/2006/relationships/slide" Target="/ppt/slides/slide5.xml" Id="R6ee31ee9f4a64840" /><Relationship Type="http://schemas.openxmlformats.org/officeDocument/2006/relationships/slide" Target="/ppt/slides/slide6.xml" Id="R1a8e448579664cc7" /><Relationship Type="http://schemas.openxmlformats.org/officeDocument/2006/relationships/slide" Target="/ppt/slides/slide7.xml" Id="R67a2e91fdd3f49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d8c3d5e76f4b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dbc9422774ebc" /><Relationship Type="http://schemas.openxmlformats.org/officeDocument/2006/relationships/theme" Target="/ppt/slideMasters/theme/theme1.xml" Id="R48e353c614f441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7dbc9422774e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ab91a88314d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b35608bae842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72cd34c2447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a913e70f845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50f60b9a849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a58c5b00949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c9699470145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SO-TEC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SO-TEC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SO-TEC HOLDING AS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SO-TEC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SO-TEC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SO-TEC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−35 565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5 234 262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5 261 739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SO-TEC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SONDRE NÆSS EIDSAUNE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SO-TEC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Sondre N. Eidsaune, Eyvind Løkkens veg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7092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918 418 202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SO-TEC HOLDING AS</a:t>
            </a:r>
          </a:p>
        </p:txBody>
      </p:sp>
    </p:spTree>
  </p:cSld>
  <p:clrMapOvr>
    <a:masterClrMapping xmlns:a="http://schemas.openxmlformats.org/drawingml/2006/main"/>
  </p:clrMapOvr>
</p:sld>
</file>