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1a27625ae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595840d844f24"/>
  </p:sldMasterIdLst>
  <p:sldIdLst>
    <p:sldId xmlns:r="http://schemas.openxmlformats.org/officeDocument/2006/relationships" id="256" r:id="Rf362ba6bc49f45e7"/>
    <p:sldId xmlns:r="http://schemas.openxmlformats.org/officeDocument/2006/relationships" id="257" r:id="Ra4fdd8cb072a45ef"/>
    <p:sldId xmlns:r="http://schemas.openxmlformats.org/officeDocument/2006/relationships" id="258" r:id="R1abbab48c8ad46bb"/>
    <p:sldId xmlns:r="http://schemas.openxmlformats.org/officeDocument/2006/relationships" id="259" r:id="R3bd1d742242a4eb6"/>
    <p:sldId xmlns:r="http://schemas.openxmlformats.org/officeDocument/2006/relationships" id="260" r:id="R5d797032377b4efc"/>
    <p:sldId xmlns:r="http://schemas.openxmlformats.org/officeDocument/2006/relationships" id="261" r:id="R327ef5077ace40c2"/>
    <p:sldId xmlns:r="http://schemas.openxmlformats.org/officeDocument/2006/relationships" id="262" r:id="R323b124115a9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595840d844f24" /><Relationship Type="http://schemas.openxmlformats.org/officeDocument/2006/relationships/slide" Target="/ppt/slides/slide1.xml" Id="Rf362ba6bc49f45e7" /><Relationship Type="http://schemas.openxmlformats.org/officeDocument/2006/relationships/slide" Target="/ppt/slides/slide2.xml" Id="Ra4fdd8cb072a45ef" /><Relationship Type="http://schemas.openxmlformats.org/officeDocument/2006/relationships/slide" Target="/ppt/slides/slide3.xml" Id="R1abbab48c8ad46bb" /><Relationship Type="http://schemas.openxmlformats.org/officeDocument/2006/relationships/slide" Target="/ppt/slides/slide4.xml" Id="R3bd1d742242a4eb6" /><Relationship Type="http://schemas.openxmlformats.org/officeDocument/2006/relationships/slide" Target="/ppt/slides/slide5.xml" Id="R5d797032377b4efc" /><Relationship Type="http://schemas.openxmlformats.org/officeDocument/2006/relationships/slide" Target="/ppt/slides/slide6.xml" Id="R327ef5077ace40c2" /><Relationship Type="http://schemas.openxmlformats.org/officeDocument/2006/relationships/slide" Target="/ppt/slides/slide7.xml" Id="R323b124115a9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83d4e9806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b3db4d4d8435f" /><Relationship Type="http://schemas.openxmlformats.org/officeDocument/2006/relationships/theme" Target="/ppt/slideMasters/theme/theme1.xml" Id="R8d8ab738fc94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5b3db4d4d8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b5e24f17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363c259f8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9f3dae3b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be982f0ca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e6b9a211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412c0cae6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3ad99a78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NÅVIK EDLE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918 422 099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