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2fd6c2bca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9b657cd734f0f"/>
  </p:sldMasterIdLst>
  <p:sldIdLst>
    <p:sldId xmlns:r="http://schemas.openxmlformats.org/officeDocument/2006/relationships" id="256" r:id="Raaf63f99ae944399"/>
    <p:sldId xmlns:r="http://schemas.openxmlformats.org/officeDocument/2006/relationships" id="257" r:id="R193ba0931fc14091"/>
    <p:sldId xmlns:r="http://schemas.openxmlformats.org/officeDocument/2006/relationships" id="258" r:id="R226df1b5ea784697"/>
    <p:sldId xmlns:r="http://schemas.openxmlformats.org/officeDocument/2006/relationships" id="259" r:id="R2b8f967553fa44f0"/>
    <p:sldId xmlns:r="http://schemas.openxmlformats.org/officeDocument/2006/relationships" id="260" r:id="R6d1e05bc526f4fb9"/>
    <p:sldId xmlns:r="http://schemas.openxmlformats.org/officeDocument/2006/relationships" id="261" r:id="Rb09ef37ff70f46f5"/>
    <p:sldId xmlns:r="http://schemas.openxmlformats.org/officeDocument/2006/relationships" id="262" r:id="Rf47af44b6e42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9b657cd734f0f" /><Relationship Type="http://schemas.openxmlformats.org/officeDocument/2006/relationships/slide" Target="/ppt/slides/slide1.xml" Id="Raaf63f99ae944399" /><Relationship Type="http://schemas.openxmlformats.org/officeDocument/2006/relationships/slide" Target="/ppt/slides/slide2.xml" Id="R193ba0931fc14091" /><Relationship Type="http://schemas.openxmlformats.org/officeDocument/2006/relationships/slide" Target="/ppt/slides/slide3.xml" Id="R226df1b5ea784697" /><Relationship Type="http://schemas.openxmlformats.org/officeDocument/2006/relationships/slide" Target="/ppt/slides/slide4.xml" Id="R2b8f967553fa44f0" /><Relationship Type="http://schemas.openxmlformats.org/officeDocument/2006/relationships/slide" Target="/ppt/slides/slide5.xml" Id="R6d1e05bc526f4fb9" /><Relationship Type="http://schemas.openxmlformats.org/officeDocument/2006/relationships/slide" Target="/ppt/slides/slide6.xml" Id="Rb09ef37ff70f46f5" /><Relationship Type="http://schemas.openxmlformats.org/officeDocument/2006/relationships/slide" Target="/ppt/slides/slide7.xml" Id="Rf47af44b6e42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d52509c41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43c2a2673488a" /><Relationship Type="http://schemas.openxmlformats.org/officeDocument/2006/relationships/theme" Target="/ppt/slideMasters/theme/theme1.xml" Id="Rbd3a40877d96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43c2a2673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7a096e41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f4c6acd4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47c0bac7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31cce54ec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e8a4b087c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a3172aaa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15a7b1b1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BPE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BPE BYGG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1 540 151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−5 639 658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4 265 384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5 413 511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Svensens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918 429 603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BPE BYGG INVEST AS</a:t>
            </a:r>
          </a:p>
        </p:txBody>
      </p:sp>
    </p:spTree>
  </p:cSld>
  <p:clrMapOvr>
    <a:masterClrMapping xmlns:a="http://schemas.openxmlformats.org/drawingml/2006/main"/>
  </p:clrMapOvr>
</p:sld>
</file>