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7c2d02b0184e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71546ce91c495a"/>
  </p:sldMasterIdLst>
  <p:sldIdLst>
    <p:sldId xmlns:r="http://schemas.openxmlformats.org/officeDocument/2006/relationships" id="256" r:id="R0313142264e342d1"/>
    <p:sldId xmlns:r="http://schemas.openxmlformats.org/officeDocument/2006/relationships" id="257" r:id="Rc60a4380fbda4ba4"/>
    <p:sldId xmlns:r="http://schemas.openxmlformats.org/officeDocument/2006/relationships" id="258" r:id="R3309b66fee2d4910"/>
    <p:sldId xmlns:r="http://schemas.openxmlformats.org/officeDocument/2006/relationships" id="259" r:id="Rb045379a28ac4707"/>
    <p:sldId xmlns:r="http://schemas.openxmlformats.org/officeDocument/2006/relationships" id="260" r:id="R780c49d66ecb4aa2"/>
    <p:sldId xmlns:r="http://schemas.openxmlformats.org/officeDocument/2006/relationships" id="261" r:id="Rdf0b5942901046a3"/>
    <p:sldId xmlns:r="http://schemas.openxmlformats.org/officeDocument/2006/relationships" id="262" r:id="R73f236f82a8142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71546ce91c495a" /><Relationship Type="http://schemas.openxmlformats.org/officeDocument/2006/relationships/slide" Target="/ppt/slides/slide1.xml" Id="R0313142264e342d1" /><Relationship Type="http://schemas.openxmlformats.org/officeDocument/2006/relationships/slide" Target="/ppt/slides/slide2.xml" Id="Rc60a4380fbda4ba4" /><Relationship Type="http://schemas.openxmlformats.org/officeDocument/2006/relationships/slide" Target="/ppt/slides/slide3.xml" Id="R3309b66fee2d4910" /><Relationship Type="http://schemas.openxmlformats.org/officeDocument/2006/relationships/slide" Target="/ppt/slides/slide4.xml" Id="Rb045379a28ac4707" /><Relationship Type="http://schemas.openxmlformats.org/officeDocument/2006/relationships/slide" Target="/ppt/slides/slide5.xml" Id="R780c49d66ecb4aa2" /><Relationship Type="http://schemas.openxmlformats.org/officeDocument/2006/relationships/slide" Target="/ppt/slides/slide6.xml" Id="Rdf0b5942901046a3" /><Relationship Type="http://schemas.openxmlformats.org/officeDocument/2006/relationships/slide" Target="/ppt/slides/slide7.xml" Id="R73f236f82a8142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be6e93b3d843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cba9f7de646c1" /><Relationship Type="http://schemas.openxmlformats.org/officeDocument/2006/relationships/theme" Target="/ppt/slideMasters/theme/theme1.xml" Id="R3f9c6278e22e4f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ecba9f7de646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3c48e70384f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c8a49f0c34e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6db878b8f4a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e9166f8bd45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45f553fd446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f1dda926d4e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4e645491b48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COMPETO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COMPETO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COMPETO FINANS AS ble etablert [år] og holder til i Fetsund.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COMPETO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COMPETO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COMPETO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195 429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COMPETO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HEGERTUN BRATGJERD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COMPETO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1900 Fetsund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918 431 829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COMPETO FINANS AS</a:t>
            </a:r>
          </a:p>
        </p:txBody>
      </p:sp>
    </p:spTree>
  </p:cSld>
  <p:clrMapOvr>
    <a:masterClrMapping xmlns:a="http://schemas.openxmlformats.org/drawingml/2006/main"/>
  </p:clrMapOvr>
</p:sld>
</file>