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026a55bdfa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6fc873adce43ec"/>
  </p:sldMasterIdLst>
  <p:sldIdLst>
    <p:sldId xmlns:r="http://schemas.openxmlformats.org/officeDocument/2006/relationships" id="256" r:id="Rf7e9b2df4de64093"/>
    <p:sldId xmlns:r="http://schemas.openxmlformats.org/officeDocument/2006/relationships" id="257" r:id="Re335e804a0e8446b"/>
    <p:sldId xmlns:r="http://schemas.openxmlformats.org/officeDocument/2006/relationships" id="258" r:id="R889b58a854fc4a8e"/>
    <p:sldId xmlns:r="http://schemas.openxmlformats.org/officeDocument/2006/relationships" id="259" r:id="R5d6a213852d643b3"/>
    <p:sldId xmlns:r="http://schemas.openxmlformats.org/officeDocument/2006/relationships" id="260" r:id="Receb8b42157342de"/>
    <p:sldId xmlns:r="http://schemas.openxmlformats.org/officeDocument/2006/relationships" id="261" r:id="Refb1d469699c4476"/>
    <p:sldId xmlns:r="http://schemas.openxmlformats.org/officeDocument/2006/relationships" id="262" r:id="R3853e30680a749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fc873adce43ec" /><Relationship Type="http://schemas.openxmlformats.org/officeDocument/2006/relationships/slide" Target="/ppt/slides/slide1.xml" Id="Rf7e9b2df4de64093" /><Relationship Type="http://schemas.openxmlformats.org/officeDocument/2006/relationships/slide" Target="/ppt/slides/slide2.xml" Id="Re335e804a0e8446b" /><Relationship Type="http://schemas.openxmlformats.org/officeDocument/2006/relationships/slide" Target="/ppt/slides/slide3.xml" Id="R889b58a854fc4a8e" /><Relationship Type="http://schemas.openxmlformats.org/officeDocument/2006/relationships/slide" Target="/ppt/slides/slide4.xml" Id="R5d6a213852d643b3" /><Relationship Type="http://schemas.openxmlformats.org/officeDocument/2006/relationships/slide" Target="/ppt/slides/slide5.xml" Id="Receb8b42157342de" /><Relationship Type="http://schemas.openxmlformats.org/officeDocument/2006/relationships/slide" Target="/ppt/slides/slide6.xml" Id="Refb1d469699c4476" /><Relationship Type="http://schemas.openxmlformats.org/officeDocument/2006/relationships/slide" Target="/ppt/slides/slide7.xml" Id="R3853e30680a749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cf194ad3e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ff93b4f46427d" /><Relationship Type="http://schemas.openxmlformats.org/officeDocument/2006/relationships/theme" Target="/ppt/slideMasters/theme/theme1.xml" Id="Rdc1600243384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ff93b4f46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eb58f4d4a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7678aa73346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fcd91dc3246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6e85cd92f4a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ad1fce99a47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17761210848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4cd99d119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KVAMME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MASKIN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3 532 105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1 537 815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918 437 509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MASKIN AS</a:t>
            </a:r>
          </a:p>
        </p:txBody>
      </p:sp>
    </p:spTree>
  </p:cSld>
  <p:clrMapOvr>
    <a:masterClrMapping xmlns:a="http://schemas.openxmlformats.org/drawingml/2006/main"/>
  </p:clrMapOvr>
</p:sld>
</file>