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2a156ff3f64a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8440b1736145d1"/>
  </p:sldMasterIdLst>
  <p:sldIdLst>
    <p:sldId xmlns:r="http://schemas.openxmlformats.org/officeDocument/2006/relationships" id="256" r:id="R5adc99e68d124f63"/>
    <p:sldId xmlns:r="http://schemas.openxmlformats.org/officeDocument/2006/relationships" id="257" r:id="Rdde677a77e6b4eef"/>
    <p:sldId xmlns:r="http://schemas.openxmlformats.org/officeDocument/2006/relationships" id="258" r:id="Rd31c834b26084afe"/>
    <p:sldId xmlns:r="http://schemas.openxmlformats.org/officeDocument/2006/relationships" id="259" r:id="Rd4a13e26960d4a7d"/>
    <p:sldId xmlns:r="http://schemas.openxmlformats.org/officeDocument/2006/relationships" id="260" r:id="Rd24688af1f024c8b"/>
    <p:sldId xmlns:r="http://schemas.openxmlformats.org/officeDocument/2006/relationships" id="261" r:id="Ra937a6a2e9ef4f0f"/>
    <p:sldId xmlns:r="http://schemas.openxmlformats.org/officeDocument/2006/relationships" id="262" r:id="R8119c49920dc4e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8440b1736145d1" /><Relationship Type="http://schemas.openxmlformats.org/officeDocument/2006/relationships/slide" Target="/ppt/slides/slide1.xml" Id="R5adc99e68d124f63" /><Relationship Type="http://schemas.openxmlformats.org/officeDocument/2006/relationships/slide" Target="/ppt/slides/slide2.xml" Id="Rdde677a77e6b4eef" /><Relationship Type="http://schemas.openxmlformats.org/officeDocument/2006/relationships/slide" Target="/ppt/slides/slide3.xml" Id="Rd31c834b26084afe" /><Relationship Type="http://schemas.openxmlformats.org/officeDocument/2006/relationships/slide" Target="/ppt/slides/slide4.xml" Id="Rd4a13e26960d4a7d" /><Relationship Type="http://schemas.openxmlformats.org/officeDocument/2006/relationships/slide" Target="/ppt/slides/slide5.xml" Id="Rd24688af1f024c8b" /><Relationship Type="http://schemas.openxmlformats.org/officeDocument/2006/relationships/slide" Target="/ppt/slides/slide6.xml" Id="Ra937a6a2e9ef4f0f" /><Relationship Type="http://schemas.openxmlformats.org/officeDocument/2006/relationships/slide" Target="/ppt/slides/slide7.xml" Id="R8119c49920dc4e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78e408e74242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3941db80bb44b0" /><Relationship Type="http://schemas.openxmlformats.org/officeDocument/2006/relationships/theme" Target="/ppt/slideMasters/theme/theme1.xml" Id="Rf953bba1f38642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3941db80bb44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d8491e4a4744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55d0d7304b4c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4ae2c64d5d46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b91e52185440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479f7fac714e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406aea3f4a47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38f05560ea4b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COPPER CITY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COPPER CITY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COPPER CITY HOLDING AS ble etablert [år] og holder til i Os I Østerdalen.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COPPER CITY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COPPER CITY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COPPER CITY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127 835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3 952 438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3 960 951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COPPER CITY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HØSØIEN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COPPER CITY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Nørnesjordet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2550 Os I Østerdalen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918 439 455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COPPER CITY HOLDING AS</a:t>
            </a:r>
          </a:p>
        </p:txBody>
      </p:sp>
    </p:spTree>
  </p:cSld>
  <p:clrMapOvr>
    <a:masterClrMapping xmlns:a="http://schemas.openxmlformats.org/drawingml/2006/main"/>
  </p:clrMapOvr>
</p:sld>
</file>