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a0e190cc746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29bbf03154a7e"/>
  </p:sldMasterIdLst>
  <p:sldIdLst>
    <p:sldId xmlns:r="http://schemas.openxmlformats.org/officeDocument/2006/relationships" id="256" r:id="R41b560907f0244d1"/>
    <p:sldId xmlns:r="http://schemas.openxmlformats.org/officeDocument/2006/relationships" id="257" r:id="R9fbe9ef61a9144f3"/>
    <p:sldId xmlns:r="http://schemas.openxmlformats.org/officeDocument/2006/relationships" id="258" r:id="R44645236757f4010"/>
    <p:sldId xmlns:r="http://schemas.openxmlformats.org/officeDocument/2006/relationships" id="259" r:id="Reb09e54cef4443ff"/>
    <p:sldId xmlns:r="http://schemas.openxmlformats.org/officeDocument/2006/relationships" id="260" r:id="R98c5b2e6dbe04f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29bbf03154a7e" /><Relationship Type="http://schemas.openxmlformats.org/officeDocument/2006/relationships/slide" Target="/ppt/slides/slide1.xml" Id="R41b560907f0244d1" /><Relationship Type="http://schemas.openxmlformats.org/officeDocument/2006/relationships/slide" Target="/ppt/slides/slide2.xml" Id="R9fbe9ef61a9144f3" /><Relationship Type="http://schemas.openxmlformats.org/officeDocument/2006/relationships/slide" Target="/ppt/slides/slide3.xml" Id="R44645236757f4010" /><Relationship Type="http://schemas.openxmlformats.org/officeDocument/2006/relationships/slide" Target="/ppt/slides/slide4.xml" Id="Reb09e54cef4443ff" /><Relationship Type="http://schemas.openxmlformats.org/officeDocument/2006/relationships/slide" Target="/ppt/slides/slide5.xml" Id="R98c5b2e6dbe04f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cbd6da29b48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2c96590cd4f46" /><Relationship Type="http://schemas.openxmlformats.org/officeDocument/2006/relationships/theme" Target="/ppt/slideMasters/theme/theme1.xml" Id="R4120205412864f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a2c96590cd4f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11ea636a4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3ba246cd24e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4651a2649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a2771d1e8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73125eabf48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BJØRNLIA NORD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BJØRNLIA NORD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BJØRNLIA NORD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BJØRNLIA NORD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BJØRNLIA NORD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BJØRNLIA NORD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Sigbjørn Michael Moe, Stjerneveien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918 445 366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BJØRNLIA NORD</a:t>
            </a:r>
          </a:p>
        </p:txBody>
      </p:sp>
    </p:spTree>
  </p:cSld>
  <p:clrMapOvr>
    <a:masterClrMapping xmlns:a="http://schemas.openxmlformats.org/drawingml/2006/main"/>
  </p:clrMapOvr>
</p:sld>
</file>