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304bcfb80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2db5fbbf1463d"/>
  </p:sldMasterIdLst>
  <p:sldIdLst>
    <p:sldId xmlns:r="http://schemas.openxmlformats.org/officeDocument/2006/relationships" id="256" r:id="Rd3400200320d470d"/>
    <p:sldId xmlns:r="http://schemas.openxmlformats.org/officeDocument/2006/relationships" id="257" r:id="Ra8bd3606fca340a7"/>
    <p:sldId xmlns:r="http://schemas.openxmlformats.org/officeDocument/2006/relationships" id="258" r:id="Rb2cff37171c54e8e"/>
    <p:sldId xmlns:r="http://schemas.openxmlformats.org/officeDocument/2006/relationships" id="259" r:id="Rea5bb0d7f6114352"/>
    <p:sldId xmlns:r="http://schemas.openxmlformats.org/officeDocument/2006/relationships" id="260" r:id="R2baa9010b5254d9e"/>
    <p:sldId xmlns:r="http://schemas.openxmlformats.org/officeDocument/2006/relationships" id="261" r:id="R2a941dc0d75c428d"/>
    <p:sldId xmlns:r="http://schemas.openxmlformats.org/officeDocument/2006/relationships" id="262" r:id="R8a954c19299e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2db5fbbf1463d" /><Relationship Type="http://schemas.openxmlformats.org/officeDocument/2006/relationships/slide" Target="/ppt/slides/slide1.xml" Id="Rd3400200320d470d" /><Relationship Type="http://schemas.openxmlformats.org/officeDocument/2006/relationships/slide" Target="/ppt/slides/slide2.xml" Id="Ra8bd3606fca340a7" /><Relationship Type="http://schemas.openxmlformats.org/officeDocument/2006/relationships/slide" Target="/ppt/slides/slide3.xml" Id="Rb2cff37171c54e8e" /><Relationship Type="http://schemas.openxmlformats.org/officeDocument/2006/relationships/slide" Target="/ppt/slides/slide4.xml" Id="Rea5bb0d7f6114352" /><Relationship Type="http://schemas.openxmlformats.org/officeDocument/2006/relationships/slide" Target="/ppt/slides/slide5.xml" Id="R2baa9010b5254d9e" /><Relationship Type="http://schemas.openxmlformats.org/officeDocument/2006/relationships/slide" Target="/ppt/slides/slide6.xml" Id="R2a941dc0d75c428d" /><Relationship Type="http://schemas.openxmlformats.org/officeDocument/2006/relationships/slide" Target="/ppt/slides/slide7.xml" Id="R8a954c19299e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4f4e02456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2dd73bb64238" /><Relationship Type="http://schemas.openxmlformats.org/officeDocument/2006/relationships/theme" Target="/ppt/slideMasters/theme/theme1.xml" Id="R7b55dcd0bc72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32dd73bb6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0592dfdd6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6bfc9ed71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1757a488d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0b3308790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a1a75b170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864994107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d0b33c8b4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NUEVO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NUEVO HOLDING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