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cf01a2467e14f4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2ddc7ef3ed44e6d"/>
  </p:sldMasterIdLst>
  <p:sldIdLst>
    <p:sldId xmlns:r="http://schemas.openxmlformats.org/officeDocument/2006/relationships" id="256" r:id="Rc1bbbe682f204550"/>
    <p:sldId xmlns:r="http://schemas.openxmlformats.org/officeDocument/2006/relationships" id="257" r:id="R616cf0018d4a4879"/>
    <p:sldId xmlns:r="http://schemas.openxmlformats.org/officeDocument/2006/relationships" id="258" r:id="R754162e718a745eb"/>
    <p:sldId xmlns:r="http://schemas.openxmlformats.org/officeDocument/2006/relationships" id="259" r:id="R1bfa42782c5c4e6c"/>
    <p:sldId xmlns:r="http://schemas.openxmlformats.org/officeDocument/2006/relationships" id="260" r:id="Rf201a2d4ad634ba4"/>
    <p:sldId xmlns:r="http://schemas.openxmlformats.org/officeDocument/2006/relationships" id="261" r:id="R59287ceaca5d47bb"/>
    <p:sldId xmlns:r="http://schemas.openxmlformats.org/officeDocument/2006/relationships" id="262" r:id="Rb6b5278474c54ba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2ddc7ef3ed44e6d" /><Relationship Type="http://schemas.openxmlformats.org/officeDocument/2006/relationships/slide" Target="/ppt/slides/slide1.xml" Id="Rc1bbbe682f204550" /><Relationship Type="http://schemas.openxmlformats.org/officeDocument/2006/relationships/slide" Target="/ppt/slides/slide2.xml" Id="R616cf0018d4a4879" /><Relationship Type="http://schemas.openxmlformats.org/officeDocument/2006/relationships/slide" Target="/ppt/slides/slide3.xml" Id="R754162e718a745eb" /><Relationship Type="http://schemas.openxmlformats.org/officeDocument/2006/relationships/slide" Target="/ppt/slides/slide4.xml" Id="R1bfa42782c5c4e6c" /><Relationship Type="http://schemas.openxmlformats.org/officeDocument/2006/relationships/slide" Target="/ppt/slides/slide5.xml" Id="Rf201a2d4ad634ba4" /><Relationship Type="http://schemas.openxmlformats.org/officeDocument/2006/relationships/slide" Target="/ppt/slides/slide6.xml" Id="R59287ceaca5d47bb" /><Relationship Type="http://schemas.openxmlformats.org/officeDocument/2006/relationships/slide" Target="/ppt/slides/slide7.xml" Id="Rb6b5278474c54ba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a6a6d76c1043b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89872ffb304ef2" /><Relationship Type="http://schemas.openxmlformats.org/officeDocument/2006/relationships/theme" Target="/ppt/slideMasters/theme/theme1.xml" Id="R6ed9091a6fc8435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789872ffb304ef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9a5e0c3a7c4a2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dd5cd4aac5458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1937e1b3ed4ba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42b27751a24e2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1bdfa1bc4a47b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3dd5ed8885486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5003c637014d2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GRENLAND BILSERVICE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GRENLAND BILSERVICE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GRENLAND BILSERVICE HOLDING AS ble etablert [år] og holder til i Skien.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GRENLAND BILSERVICE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GRENLAND BILSERVICE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GRENLAND BILSERVICE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−8 971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91 053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66 107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81 107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GRENLAND BILSERVICE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GLENN DØVIK AS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WANGENE HOLDING AS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BJØRNS AS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GRENLAND BILSERVICE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Kjørbekkdalen 9A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3735 Skien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918 455 345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GRENLAND BILSERVICE HOLDING AS</a:t>
            </a:r>
          </a:p>
        </p:txBody>
      </p:sp>
    </p:spTree>
  </p:cSld>
  <p:clrMapOvr>
    <a:masterClrMapping xmlns:a="http://schemas.openxmlformats.org/drawingml/2006/main"/>
  </p:clrMapOvr>
</p:sld>
</file>