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b3a75aff0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ceef113e64f26"/>
  </p:sldMasterIdLst>
  <p:sldIdLst>
    <p:sldId xmlns:r="http://schemas.openxmlformats.org/officeDocument/2006/relationships" id="256" r:id="R1d2283545a2744ed"/>
    <p:sldId xmlns:r="http://schemas.openxmlformats.org/officeDocument/2006/relationships" id="257" r:id="R335b5d4de64a45e3"/>
    <p:sldId xmlns:r="http://schemas.openxmlformats.org/officeDocument/2006/relationships" id="258" r:id="Rf83e481118f440e6"/>
    <p:sldId xmlns:r="http://schemas.openxmlformats.org/officeDocument/2006/relationships" id="259" r:id="R33c8f3e6d2284b8e"/>
    <p:sldId xmlns:r="http://schemas.openxmlformats.org/officeDocument/2006/relationships" id="260" r:id="R659385a21901467b"/>
    <p:sldId xmlns:r="http://schemas.openxmlformats.org/officeDocument/2006/relationships" id="261" r:id="R76294e42168343bd"/>
    <p:sldId xmlns:r="http://schemas.openxmlformats.org/officeDocument/2006/relationships" id="262" r:id="Rdebc06d1b2b4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ceef113e64f26" /><Relationship Type="http://schemas.openxmlformats.org/officeDocument/2006/relationships/slide" Target="/ppt/slides/slide1.xml" Id="R1d2283545a2744ed" /><Relationship Type="http://schemas.openxmlformats.org/officeDocument/2006/relationships/slide" Target="/ppt/slides/slide2.xml" Id="R335b5d4de64a45e3" /><Relationship Type="http://schemas.openxmlformats.org/officeDocument/2006/relationships/slide" Target="/ppt/slides/slide3.xml" Id="Rf83e481118f440e6" /><Relationship Type="http://schemas.openxmlformats.org/officeDocument/2006/relationships/slide" Target="/ppt/slides/slide4.xml" Id="R33c8f3e6d2284b8e" /><Relationship Type="http://schemas.openxmlformats.org/officeDocument/2006/relationships/slide" Target="/ppt/slides/slide5.xml" Id="R659385a21901467b" /><Relationship Type="http://schemas.openxmlformats.org/officeDocument/2006/relationships/slide" Target="/ppt/slides/slide6.xml" Id="R76294e42168343bd" /><Relationship Type="http://schemas.openxmlformats.org/officeDocument/2006/relationships/slide" Target="/ppt/slides/slide7.xml" Id="Rdebc06d1b2b4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258b030ae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c86d52a2b49f8" /><Relationship Type="http://schemas.openxmlformats.org/officeDocument/2006/relationships/theme" Target="/ppt/slideMasters/theme/theme1.xml" Id="Rf0701926e165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c86d52a2b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cb37911b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c24fdefe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31720f8ca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20766f2d645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9b22d7630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102013cf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f74ffa411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NOR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1 733 896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NORILL METTE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Norill, Nybruveien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3402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meno@regnskapnor.no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918 463 011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