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d3a4a9653b48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ab2ee8f89a47cd"/>
  </p:sldMasterIdLst>
  <p:sldIdLst>
    <p:sldId xmlns:r="http://schemas.openxmlformats.org/officeDocument/2006/relationships" id="256" r:id="Rc78cb50dd2a24950"/>
    <p:sldId xmlns:r="http://schemas.openxmlformats.org/officeDocument/2006/relationships" id="257" r:id="R5e047318eee1417f"/>
    <p:sldId xmlns:r="http://schemas.openxmlformats.org/officeDocument/2006/relationships" id="258" r:id="Rbae509f435aa4063"/>
    <p:sldId xmlns:r="http://schemas.openxmlformats.org/officeDocument/2006/relationships" id="259" r:id="R3f84132635214450"/>
    <p:sldId xmlns:r="http://schemas.openxmlformats.org/officeDocument/2006/relationships" id="260" r:id="Raa17137829db41a1"/>
    <p:sldId xmlns:r="http://schemas.openxmlformats.org/officeDocument/2006/relationships" id="261" r:id="R7174e8f0733943b6"/>
    <p:sldId xmlns:r="http://schemas.openxmlformats.org/officeDocument/2006/relationships" id="262" r:id="R0c16e86751e0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b2ee8f89a47cd" /><Relationship Type="http://schemas.openxmlformats.org/officeDocument/2006/relationships/slide" Target="/ppt/slides/slide1.xml" Id="Rc78cb50dd2a24950" /><Relationship Type="http://schemas.openxmlformats.org/officeDocument/2006/relationships/slide" Target="/ppt/slides/slide2.xml" Id="R5e047318eee1417f" /><Relationship Type="http://schemas.openxmlformats.org/officeDocument/2006/relationships/slide" Target="/ppt/slides/slide3.xml" Id="Rbae509f435aa4063" /><Relationship Type="http://schemas.openxmlformats.org/officeDocument/2006/relationships/slide" Target="/ppt/slides/slide4.xml" Id="R3f84132635214450" /><Relationship Type="http://schemas.openxmlformats.org/officeDocument/2006/relationships/slide" Target="/ppt/slides/slide5.xml" Id="Raa17137829db41a1" /><Relationship Type="http://schemas.openxmlformats.org/officeDocument/2006/relationships/slide" Target="/ppt/slides/slide6.xml" Id="R7174e8f0733943b6" /><Relationship Type="http://schemas.openxmlformats.org/officeDocument/2006/relationships/slide" Target="/ppt/slides/slide7.xml" Id="R0c16e86751e0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cd47e0f53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09b0657c749b8" /><Relationship Type="http://schemas.openxmlformats.org/officeDocument/2006/relationships/theme" Target="/ppt/slideMasters/theme/theme1.xml" Id="R396c7cb36d3d45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e09b0657c7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e6f8cfdd540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6ccae591a42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2508ba38d48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82620b863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10cf836b6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1ee6fdabc42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f5a4160d746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BÆRUM RØR OG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RØR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 RØR OG VARME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RØR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RØR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RØR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5 116 033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−301 017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−189 599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966 884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RØR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SUNDE BAKKE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WILHELM PETTERSEN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RØR OG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Grinidammen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918 465 839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BÆRUM RØR OG VARME AS</a:t>
            </a:r>
          </a:p>
        </p:txBody>
      </p:sp>
    </p:spTree>
  </p:cSld>
  <p:clrMapOvr>
    <a:masterClrMapping xmlns:a="http://schemas.openxmlformats.org/drawingml/2006/main"/>
  </p:clrMapOvr>
</p:sld>
</file>