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b8c81a730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1a3ef4a5f47df"/>
  </p:sldMasterIdLst>
  <p:sldIdLst>
    <p:sldId xmlns:r="http://schemas.openxmlformats.org/officeDocument/2006/relationships" id="256" r:id="Ra154fe0da31e4ab7"/>
    <p:sldId xmlns:r="http://schemas.openxmlformats.org/officeDocument/2006/relationships" id="257" r:id="R1501bc8547f24cdc"/>
    <p:sldId xmlns:r="http://schemas.openxmlformats.org/officeDocument/2006/relationships" id="258" r:id="Rb894029e4ffa419f"/>
    <p:sldId xmlns:r="http://schemas.openxmlformats.org/officeDocument/2006/relationships" id="259" r:id="R834876b9162745a4"/>
    <p:sldId xmlns:r="http://schemas.openxmlformats.org/officeDocument/2006/relationships" id="260" r:id="R38e1ee59734d4fca"/>
    <p:sldId xmlns:r="http://schemas.openxmlformats.org/officeDocument/2006/relationships" id="261" r:id="Rcd38a48e25c94c1b"/>
    <p:sldId xmlns:r="http://schemas.openxmlformats.org/officeDocument/2006/relationships" id="262" r:id="R54a5bf30aecc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1a3ef4a5f47df" /><Relationship Type="http://schemas.openxmlformats.org/officeDocument/2006/relationships/slide" Target="/ppt/slides/slide1.xml" Id="Ra154fe0da31e4ab7" /><Relationship Type="http://schemas.openxmlformats.org/officeDocument/2006/relationships/slide" Target="/ppt/slides/slide2.xml" Id="R1501bc8547f24cdc" /><Relationship Type="http://schemas.openxmlformats.org/officeDocument/2006/relationships/slide" Target="/ppt/slides/slide3.xml" Id="Rb894029e4ffa419f" /><Relationship Type="http://schemas.openxmlformats.org/officeDocument/2006/relationships/slide" Target="/ppt/slides/slide4.xml" Id="R834876b9162745a4" /><Relationship Type="http://schemas.openxmlformats.org/officeDocument/2006/relationships/slide" Target="/ppt/slides/slide5.xml" Id="R38e1ee59734d4fca" /><Relationship Type="http://schemas.openxmlformats.org/officeDocument/2006/relationships/slide" Target="/ppt/slides/slide6.xml" Id="Rcd38a48e25c94c1b" /><Relationship Type="http://schemas.openxmlformats.org/officeDocument/2006/relationships/slide" Target="/ppt/slides/slide7.xml" Id="R54a5bf30aecc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e6293bd46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1c79aac44435" /><Relationship Type="http://schemas.openxmlformats.org/officeDocument/2006/relationships/theme" Target="/ppt/slideMasters/theme/theme1.xml" Id="R6e514b172cef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f1c79aac4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4d8ede2f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f9a6cd17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a03a4282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37615dd2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ee30a490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2904b877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4cc0ad12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