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3e259cd12545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295a239324878"/>
  </p:sldMasterIdLst>
  <p:sldIdLst>
    <p:sldId xmlns:r="http://schemas.openxmlformats.org/officeDocument/2006/relationships" id="256" r:id="R4a131577633a445e"/>
    <p:sldId xmlns:r="http://schemas.openxmlformats.org/officeDocument/2006/relationships" id="257" r:id="R9f01e0e45d684852"/>
    <p:sldId xmlns:r="http://schemas.openxmlformats.org/officeDocument/2006/relationships" id="258" r:id="R7b3acaeacedc4892"/>
    <p:sldId xmlns:r="http://schemas.openxmlformats.org/officeDocument/2006/relationships" id="259" r:id="R1f8677612eaa4173"/>
    <p:sldId xmlns:r="http://schemas.openxmlformats.org/officeDocument/2006/relationships" id="260" r:id="Rbe788c938f8a400a"/>
    <p:sldId xmlns:r="http://schemas.openxmlformats.org/officeDocument/2006/relationships" id="261" r:id="R65e7cd6eba7b4892"/>
    <p:sldId xmlns:r="http://schemas.openxmlformats.org/officeDocument/2006/relationships" id="262" r:id="R95a7ca45ca00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295a239324878" /><Relationship Type="http://schemas.openxmlformats.org/officeDocument/2006/relationships/slide" Target="/ppt/slides/slide1.xml" Id="R4a131577633a445e" /><Relationship Type="http://schemas.openxmlformats.org/officeDocument/2006/relationships/slide" Target="/ppt/slides/slide2.xml" Id="R9f01e0e45d684852" /><Relationship Type="http://schemas.openxmlformats.org/officeDocument/2006/relationships/slide" Target="/ppt/slides/slide3.xml" Id="R7b3acaeacedc4892" /><Relationship Type="http://schemas.openxmlformats.org/officeDocument/2006/relationships/slide" Target="/ppt/slides/slide4.xml" Id="R1f8677612eaa4173" /><Relationship Type="http://schemas.openxmlformats.org/officeDocument/2006/relationships/slide" Target="/ppt/slides/slide5.xml" Id="Rbe788c938f8a400a" /><Relationship Type="http://schemas.openxmlformats.org/officeDocument/2006/relationships/slide" Target="/ppt/slides/slide6.xml" Id="R65e7cd6eba7b4892" /><Relationship Type="http://schemas.openxmlformats.org/officeDocument/2006/relationships/slide" Target="/ppt/slides/slide7.xml" Id="R95a7ca45ca00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d9cee308e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e80a0e5874ae7" /><Relationship Type="http://schemas.openxmlformats.org/officeDocument/2006/relationships/theme" Target="/ppt/slideMasters/theme/theme1.xml" Id="R9bb98e343cc9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e80a0e587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155fcf316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dbf91bffe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9d8e9092f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403338f0d4d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d580651f3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70d86e2494e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7dd345090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YM CAPITAL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29 356 188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29 558 426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HAAVALDSEN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Ropernveien 10F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