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64897d05b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dded3427840cd"/>
  </p:sldMasterIdLst>
  <p:sldIdLst>
    <p:sldId xmlns:r="http://schemas.openxmlformats.org/officeDocument/2006/relationships" id="256" r:id="R56f31bdccc6142cd"/>
    <p:sldId xmlns:r="http://schemas.openxmlformats.org/officeDocument/2006/relationships" id="257" r:id="Rb1d9885513434a73"/>
    <p:sldId xmlns:r="http://schemas.openxmlformats.org/officeDocument/2006/relationships" id="258" r:id="Rc1999b1306aa4670"/>
    <p:sldId xmlns:r="http://schemas.openxmlformats.org/officeDocument/2006/relationships" id="259" r:id="Rfde8beaf8bd64c99"/>
    <p:sldId xmlns:r="http://schemas.openxmlformats.org/officeDocument/2006/relationships" id="260" r:id="Rf131cb3af6a142ab"/>
    <p:sldId xmlns:r="http://schemas.openxmlformats.org/officeDocument/2006/relationships" id="261" r:id="R43b410387c524586"/>
    <p:sldId xmlns:r="http://schemas.openxmlformats.org/officeDocument/2006/relationships" id="262" r:id="R3af0ef5a872f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dded3427840cd" /><Relationship Type="http://schemas.openxmlformats.org/officeDocument/2006/relationships/slide" Target="/ppt/slides/slide1.xml" Id="R56f31bdccc6142cd" /><Relationship Type="http://schemas.openxmlformats.org/officeDocument/2006/relationships/slide" Target="/ppt/slides/slide2.xml" Id="Rb1d9885513434a73" /><Relationship Type="http://schemas.openxmlformats.org/officeDocument/2006/relationships/slide" Target="/ppt/slides/slide3.xml" Id="Rc1999b1306aa4670" /><Relationship Type="http://schemas.openxmlformats.org/officeDocument/2006/relationships/slide" Target="/ppt/slides/slide4.xml" Id="Rfde8beaf8bd64c99" /><Relationship Type="http://schemas.openxmlformats.org/officeDocument/2006/relationships/slide" Target="/ppt/slides/slide5.xml" Id="Rf131cb3af6a142ab" /><Relationship Type="http://schemas.openxmlformats.org/officeDocument/2006/relationships/slide" Target="/ppt/slides/slide6.xml" Id="R43b410387c524586" /><Relationship Type="http://schemas.openxmlformats.org/officeDocument/2006/relationships/slide" Target="/ppt/slides/slide7.xml" Id="R3af0ef5a872f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d216ba152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7a9dde4e641df" /><Relationship Type="http://schemas.openxmlformats.org/officeDocument/2006/relationships/theme" Target="/ppt/slideMasters/theme/theme1.xml" Id="R66246e35aac9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7a9dde4e6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0636b7890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1e943ab5d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cc7857e92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c3db04de6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73016407c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5ead2b5b9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a0095c2e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REGNSKAP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12 395 465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7 022 722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BRITT JOHANNE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INGVILD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JORUNN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KRISTINE ERICHSEN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rr@raaderegnskap.no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918 472 371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REGNSKAP AS</a:t>
            </a:r>
          </a:p>
        </p:txBody>
      </p:sp>
    </p:spTree>
  </p:cSld>
  <p:clrMapOvr>
    <a:masterClrMapping xmlns:a="http://schemas.openxmlformats.org/drawingml/2006/main"/>
  </p:clrMapOvr>
</p:sld>
</file>